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1" r:id="rId2"/>
  </p:sldMasterIdLst>
  <p:handoutMasterIdLst>
    <p:handoutMasterId r:id="rId9"/>
  </p:handoutMasterIdLst>
  <p:sldIdLst>
    <p:sldId id="256" r:id="rId3"/>
    <p:sldId id="273" r:id="rId4"/>
    <p:sldId id="274" r:id="rId5"/>
    <p:sldId id="258" r:id="rId6"/>
    <p:sldId id="260" r:id="rId7"/>
    <p:sldId id="265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FF"/>
    <a:srgbClr val="FFFFCC"/>
    <a:srgbClr val="FFCC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3" tIns="46061" rIns="92123" bIns="46061" numCol="1" anchor="t" anchorCtr="0" compatLnSpc="1">
            <a:prstTxWarp prst="textNoShape">
              <a:avLst/>
            </a:prstTxWarp>
          </a:bodyPr>
          <a:lstStyle>
            <a:lvl1pPr defTabSz="921073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123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3" tIns="46061" rIns="92123" bIns="46061" numCol="1" anchor="t" anchorCtr="0" compatLnSpc="1">
            <a:prstTxWarp prst="textNoShape">
              <a:avLst/>
            </a:prstTxWarp>
          </a:bodyPr>
          <a:lstStyle>
            <a:lvl1pPr algn="r" defTabSz="921073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3" tIns="46061" rIns="92123" bIns="46061" numCol="1" anchor="b" anchorCtr="0" compatLnSpc="1">
            <a:prstTxWarp prst="textNoShape">
              <a:avLst/>
            </a:prstTxWarp>
          </a:bodyPr>
          <a:lstStyle>
            <a:lvl1pPr defTabSz="921073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123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3" tIns="46061" rIns="92123" bIns="46061" numCol="1" anchor="b" anchorCtr="0" compatLnSpc="1">
            <a:prstTxWarp prst="textNoShape">
              <a:avLst/>
            </a:prstTxWarp>
          </a:bodyPr>
          <a:lstStyle>
            <a:lvl1pPr algn="r" defTabSz="921073">
              <a:defRPr sz="1200">
                <a:latin typeface="Arial" charset="0"/>
              </a:defRPr>
            </a:lvl1pPr>
          </a:lstStyle>
          <a:p>
            <a:fld id="{76C76E97-9F35-41B2-9573-BD60B7F4F4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4701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2D3D98C-6416-4C42-86D2-FDE1F1DE6D6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13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28F9D-A3AC-412B-AEBA-A2B9231945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349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6DE6E-FCEF-437B-B33E-A66F551493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2118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26627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en-US" alt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628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en-US" alt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629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en-US" alt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grpSp>
          <p:nvGrpSpPr>
            <p:cNvPr id="26630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26631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26632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26633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26634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>
                        <a:gd name="T0" fmla="*/ 337 w 1231"/>
                        <a:gd name="T1" fmla="*/ 283 h 2560"/>
                        <a:gd name="T2" fmla="*/ 415 w 1231"/>
                        <a:gd name="T3" fmla="*/ 115 h 2560"/>
                        <a:gd name="T4" fmla="*/ 583 w 1231"/>
                        <a:gd name="T5" fmla="*/ 7 h 2560"/>
                        <a:gd name="T6" fmla="*/ 895 w 1231"/>
                        <a:gd name="T7" fmla="*/ 61 h 2560"/>
                        <a:gd name="T8" fmla="*/ 1051 w 1231"/>
                        <a:gd name="T9" fmla="*/ 349 h 2560"/>
                        <a:gd name="T10" fmla="*/ 979 w 1231"/>
                        <a:gd name="T11" fmla="*/ 769 h 2560"/>
                        <a:gd name="T12" fmla="*/ 943 w 1231"/>
                        <a:gd name="T13" fmla="*/ 943 h 2560"/>
                        <a:gd name="T14" fmla="*/ 1105 w 1231"/>
                        <a:gd name="T15" fmla="*/ 1075 h 2560"/>
                        <a:gd name="T16" fmla="*/ 1231 w 1231"/>
                        <a:gd name="T17" fmla="*/ 1525 h 2560"/>
                        <a:gd name="T18" fmla="*/ 1123 w 1231"/>
                        <a:gd name="T19" fmla="*/ 1969 h 2560"/>
                        <a:gd name="T20" fmla="*/ 907 w 1231"/>
                        <a:gd name="T21" fmla="*/ 2077 h 2560"/>
                        <a:gd name="T22" fmla="*/ 721 w 1231"/>
                        <a:gd name="T23" fmla="*/ 2059 h 2560"/>
                        <a:gd name="T24" fmla="*/ 655 w 1231"/>
                        <a:gd name="T25" fmla="*/ 2251 h 2560"/>
                        <a:gd name="T26" fmla="*/ 529 w 1231"/>
                        <a:gd name="T27" fmla="*/ 2527 h 2560"/>
                        <a:gd name="T28" fmla="*/ 211 w 1231"/>
                        <a:gd name="T29" fmla="*/ 2509 h 2560"/>
                        <a:gd name="T30" fmla="*/ 31 w 1231"/>
                        <a:gd name="T31" fmla="*/ 2227 h 2560"/>
                        <a:gd name="T32" fmla="*/ 25 w 1231"/>
                        <a:gd name="T33" fmla="*/ 1969 h 2560"/>
                        <a:gd name="T34" fmla="*/ 145 w 1231"/>
                        <a:gd name="T35" fmla="*/ 1651 h 2560"/>
                        <a:gd name="T36" fmla="*/ 259 w 1231"/>
                        <a:gd name="T37" fmla="*/ 1513 h 2560"/>
                        <a:gd name="T38" fmla="*/ 217 w 1231"/>
                        <a:gd name="T39" fmla="*/ 1729 h 2560"/>
                        <a:gd name="T40" fmla="*/ 73 w 1231"/>
                        <a:gd name="T41" fmla="*/ 2023 h 2560"/>
                        <a:gd name="T42" fmla="*/ 169 w 1231"/>
                        <a:gd name="T43" fmla="*/ 2323 h 2560"/>
                        <a:gd name="T44" fmla="*/ 439 w 1231"/>
                        <a:gd name="T45" fmla="*/ 2431 h 2560"/>
                        <a:gd name="T46" fmla="*/ 595 w 1231"/>
                        <a:gd name="T47" fmla="*/ 2227 h 2560"/>
                        <a:gd name="T48" fmla="*/ 577 w 1231"/>
                        <a:gd name="T49" fmla="*/ 1807 h 2560"/>
                        <a:gd name="T50" fmla="*/ 493 w 1231"/>
                        <a:gd name="T51" fmla="*/ 1531 h 2560"/>
                        <a:gd name="T52" fmla="*/ 535 w 1231"/>
                        <a:gd name="T53" fmla="*/ 1459 h 2560"/>
                        <a:gd name="T54" fmla="*/ 625 w 1231"/>
                        <a:gd name="T55" fmla="*/ 1633 h 2560"/>
                        <a:gd name="T56" fmla="*/ 721 w 1231"/>
                        <a:gd name="T57" fmla="*/ 1933 h 2560"/>
                        <a:gd name="T58" fmla="*/ 967 w 1231"/>
                        <a:gd name="T59" fmla="*/ 1963 h 2560"/>
                        <a:gd name="T60" fmla="*/ 1135 w 1231"/>
                        <a:gd name="T61" fmla="*/ 1687 h 2560"/>
                        <a:gd name="T62" fmla="*/ 1117 w 1231"/>
                        <a:gd name="T63" fmla="*/ 1273 h 2560"/>
                        <a:gd name="T64" fmla="*/ 883 w 1231"/>
                        <a:gd name="T65" fmla="*/ 1057 h 2560"/>
                        <a:gd name="T66" fmla="*/ 679 w 1231"/>
                        <a:gd name="T67" fmla="*/ 1129 h 2560"/>
                        <a:gd name="T68" fmla="*/ 577 w 1231"/>
                        <a:gd name="T69" fmla="*/ 1117 h 2560"/>
                        <a:gd name="T70" fmla="*/ 619 w 1231"/>
                        <a:gd name="T71" fmla="*/ 1033 h 2560"/>
                        <a:gd name="T72" fmla="*/ 811 w 1231"/>
                        <a:gd name="T73" fmla="*/ 937 h 2560"/>
                        <a:gd name="T74" fmla="*/ 949 w 1231"/>
                        <a:gd name="T75" fmla="*/ 613 h 2560"/>
                        <a:gd name="T76" fmla="*/ 883 w 1231"/>
                        <a:gd name="T77" fmla="*/ 175 h 2560"/>
                        <a:gd name="T78" fmla="*/ 619 w 1231"/>
                        <a:gd name="T79" fmla="*/ 103 h 2560"/>
                        <a:gd name="T80" fmla="*/ 391 w 1231"/>
                        <a:gd name="T81" fmla="*/ 355 h 2560"/>
                        <a:gd name="T82" fmla="*/ 403 w 1231"/>
                        <a:gd name="T83" fmla="*/ 763 h 2560"/>
                        <a:gd name="T84" fmla="*/ 343 w 1231"/>
                        <a:gd name="T85" fmla="*/ 949 h 2560"/>
                        <a:gd name="T86" fmla="*/ 289 w 1231"/>
                        <a:gd name="T87" fmla="*/ 685 h 2560"/>
                        <a:gd name="T88" fmla="*/ 307 w 1231"/>
                        <a:gd name="T89" fmla="*/ 367 h 256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1800">
                        <a:solidFill>
                          <a:srgbClr val="0000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26635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>
                        <a:gd name="T0" fmla="*/ 785 w 865"/>
                        <a:gd name="T1" fmla="*/ 530 h 2071"/>
                        <a:gd name="T2" fmla="*/ 797 w 865"/>
                        <a:gd name="T3" fmla="*/ 350 h 2071"/>
                        <a:gd name="T4" fmla="*/ 863 w 865"/>
                        <a:gd name="T5" fmla="*/ 206 h 2071"/>
                        <a:gd name="T6" fmla="*/ 809 w 865"/>
                        <a:gd name="T7" fmla="*/ 218 h 2071"/>
                        <a:gd name="T8" fmla="*/ 749 w 865"/>
                        <a:gd name="T9" fmla="*/ 218 h 2071"/>
                        <a:gd name="T10" fmla="*/ 683 w 865"/>
                        <a:gd name="T11" fmla="*/ 116 h 2071"/>
                        <a:gd name="T12" fmla="*/ 611 w 865"/>
                        <a:gd name="T13" fmla="*/ 32 h 2071"/>
                        <a:gd name="T14" fmla="*/ 509 w 865"/>
                        <a:gd name="T15" fmla="*/ 2 h 2071"/>
                        <a:gd name="T16" fmla="*/ 407 w 865"/>
                        <a:gd name="T17" fmla="*/ 20 h 2071"/>
                        <a:gd name="T18" fmla="*/ 281 w 865"/>
                        <a:gd name="T19" fmla="*/ 74 h 2071"/>
                        <a:gd name="T20" fmla="*/ 173 w 865"/>
                        <a:gd name="T21" fmla="*/ 206 h 2071"/>
                        <a:gd name="T22" fmla="*/ 119 w 865"/>
                        <a:gd name="T23" fmla="*/ 404 h 2071"/>
                        <a:gd name="T24" fmla="*/ 131 w 865"/>
                        <a:gd name="T25" fmla="*/ 590 h 2071"/>
                        <a:gd name="T26" fmla="*/ 173 w 865"/>
                        <a:gd name="T27" fmla="*/ 782 h 2071"/>
                        <a:gd name="T28" fmla="*/ 197 w 865"/>
                        <a:gd name="T29" fmla="*/ 884 h 2071"/>
                        <a:gd name="T30" fmla="*/ 167 w 865"/>
                        <a:gd name="T31" fmla="*/ 986 h 2071"/>
                        <a:gd name="T32" fmla="*/ 65 w 865"/>
                        <a:gd name="T33" fmla="*/ 1124 h 2071"/>
                        <a:gd name="T34" fmla="*/ 17 w 865"/>
                        <a:gd name="T35" fmla="*/ 1298 h 2071"/>
                        <a:gd name="T36" fmla="*/ 5 w 865"/>
                        <a:gd name="T37" fmla="*/ 1550 h 2071"/>
                        <a:gd name="T38" fmla="*/ 47 w 865"/>
                        <a:gd name="T39" fmla="*/ 1748 h 2071"/>
                        <a:gd name="T40" fmla="*/ 131 w 865"/>
                        <a:gd name="T41" fmla="*/ 1898 h 2071"/>
                        <a:gd name="T42" fmla="*/ 299 w 865"/>
                        <a:gd name="T43" fmla="*/ 1988 h 2071"/>
                        <a:gd name="T44" fmla="*/ 425 w 865"/>
                        <a:gd name="T45" fmla="*/ 1982 h 2071"/>
                        <a:gd name="T46" fmla="*/ 467 w 865"/>
                        <a:gd name="T47" fmla="*/ 1994 h 2071"/>
                        <a:gd name="T48" fmla="*/ 497 w 865"/>
                        <a:gd name="T49" fmla="*/ 2066 h 2071"/>
                        <a:gd name="T50" fmla="*/ 497 w 865"/>
                        <a:gd name="T51" fmla="*/ 1964 h 2071"/>
                        <a:gd name="T52" fmla="*/ 557 w 865"/>
                        <a:gd name="T53" fmla="*/ 1778 h 2071"/>
                        <a:gd name="T54" fmla="*/ 617 w 865"/>
                        <a:gd name="T55" fmla="*/ 1658 h 2071"/>
                        <a:gd name="T56" fmla="*/ 581 w 865"/>
                        <a:gd name="T57" fmla="*/ 1700 h 2071"/>
                        <a:gd name="T58" fmla="*/ 515 w 865"/>
                        <a:gd name="T59" fmla="*/ 1820 h 2071"/>
                        <a:gd name="T60" fmla="*/ 407 w 865"/>
                        <a:gd name="T61" fmla="*/ 1904 h 2071"/>
                        <a:gd name="T62" fmla="*/ 269 w 865"/>
                        <a:gd name="T63" fmla="*/ 1898 h 2071"/>
                        <a:gd name="T64" fmla="*/ 179 w 865"/>
                        <a:gd name="T65" fmla="*/ 1814 h 2071"/>
                        <a:gd name="T66" fmla="*/ 113 w 865"/>
                        <a:gd name="T67" fmla="*/ 1640 h 2071"/>
                        <a:gd name="T68" fmla="*/ 107 w 865"/>
                        <a:gd name="T69" fmla="*/ 1394 h 2071"/>
                        <a:gd name="T70" fmla="*/ 137 w 865"/>
                        <a:gd name="T71" fmla="*/ 1190 h 2071"/>
                        <a:gd name="T72" fmla="*/ 203 w 865"/>
                        <a:gd name="T73" fmla="*/ 1070 h 2071"/>
                        <a:gd name="T74" fmla="*/ 323 w 865"/>
                        <a:gd name="T75" fmla="*/ 1022 h 2071"/>
                        <a:gd name="T76" fmla="*/ 509 w 865"/>
                        <a:gd name="T77" fmla="*/ 1076 h 2071"/>
                        <a:gd name="T78" fmla="*/ 611 w 865"/>
                        <a:gd name="T79" fmla="*/ 1124 h 2071"/>
                        <a:gd name="T80" fmla="*/ 665 w 865"/>
                        <a:gd name="T81" fmla="*/ 1100 h 2071"/>
                        <a:gd name="T82" fmla="*/ 659 w 865"/>
                        <a:gd name="T83" fmla="*/ 1046 h 2071"/>
                        <a:gd name="T84" fmla="*/ 611 w 865"/>
                        <a:gd name="T85" fmla="*/ 1004 h 2071"/>
                        <a:gd name="T86" fmla="*/ 497 w 865"/>
                        <a:gd name="T87" fmla="*/ 980 h 2071"/>
                        <a:gd name="T88" fmla="*/ 323 w 865"/>
                        <a:gd name="T89" fmla="*/ 896 h 2071"/>
                        <a:gd name="T90" fmla="*/ 233 w 865"/>
                        <a:gd name="T91" fmla="*/ 680 h 2071"/>
                        <a:gd name="T92" fmla="*/ 209 w 865"/>
                        <a:gd name="T93" fmla="*/ 416 h 2071"/>
                        <a:gd name="T94" fmla="*/ 317 w 865"/>
                        <a:gd name="T95" fmla="*/ 170 h 2071"/>
                        <a:gd name="T96" fmla="*/ 485 w 865"/>
                        <a:gd name="T97" fmla="*/ 110 h 2071"/>
                        <a:gd name="T98" fmla="*/ 617 w 865"/>
                        <a:gd name="T99" fmla="*/ 164 h 2071"/>
                        <a:gd name="T100" fmla="*/ 707 w 865"/>
                        <a:gd name="T101" fmla="*/ 290 h 2071"/>
                        <a:gd name="T102" fmla="*/ 737 w 865"/>
                        <a:gd name="T103" fmla="*/ 428 h 2071"/>
                        <a:gd name="T104" fmla="*/ 773 w 865"/>
                        <a:gd name="T105" fmla="*/ 602 h 2071"/>
                        <a:gd name="T106" fmla="*/ 809 w 865"/>
                        <a:gd name="T107" fmla="*/ 584 h 2071"/>
                        <a:gd name="T108" fmla="*/ 785 w 865"/>
                        <a:gd name="T109" fmla="*/ 530 h 207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1800">
                        <a:solidFill>
                          <a:srgbClr val="000000"/>
                        </a:solidFill>
                        <a:latin typeface="Arial" charset="0"/>
                      </a:endParaRPr>
                    </a:p>
                  </p:txBody>
                </p:sp>
              </p:grpSp>
              <p:sp>
                <p:nvSpPr>
                  <p:cNvPr id="26636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sz="1800">
                      <a:solidFill>
                        <a:srgbClr val="0000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6637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>
                      <a:gd name="T0" fmla="*/ 3 w 266"/>
                      <a:gd name="T1" fmla="*/ 483 h 521"/>
                      <a:gd name="T2" fmla="*/ 27 w 266"/>
                      <a:gd name="T3" fmla="*/ 273 h 521"/>
                      <a:gd name="T4" fmla="*/ 111 w 266"/>
                      <a:gd name="T5" fmla="*/ 45 h 521"/>
                      <a:gd name="T6" fmla="*/ 183 w 266"/>
                      <a:gd name="T7" fmla="*/ 3 h 521"/>
                      <a:gd name="T8" fmla="*/ 237 w 266"/>
                      <a:gd name="T9" fmla="*/ 39 h 521"/>
                      <a:gd name="T10" fmla="*/ 261 w 266"/>
                      <a:gd name="T11" fmla="*/ 129 h 521"/>
                      <a:gd name="T12" fmla="*/ 207 w 266"/>
                      <a:gd name="T13" fmla="*/ 273 h 521"/>
                      <a:gd name="T14" fmla="*/ 105 w 266"/>
                      <a:gd name="T15" fmla="*/ 477 h 521"/>
                      <a:gd name="T16" fmla="*/ 45 w 266"/>
                      <a:gd name="T17" fmla="*/ 501 h 521"/>
                      <a:gd name="T18" fmla="*/ 3 w 266"/>
                      <a:gd name="T19" fmla="*/ 483 h 5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sz="1800">
                      <a:solidFill>
                        <a:srgbClr val="0000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6638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>
                      <a:gd name="T0" fmla="*/ 100 w 392"/>
                      <a:gd name="T1" fmla="*/ 201 h 340"/>
                      <a:gd name="T2" fmla="*/ 16 w 392"/>
                      <a:gd name="T3" fmla="*/ 87 h 340"/>
                      <a:gd name="T4" fmla="*/ 4 w 392"/>
                      <a:gd name="T5" fmla="*/ 45 h 340"/>
                      <a:gd name="T6" fmla="*/ 28 w 392"/>
                      <a:gd name="T7" fmla="*/ 3 h 340"/>
                      <a:gd name="T8" fmla="*/ 130 w 392"/>
                      <a:gd name="T9" fmla="*/ 27 h 340"/>
                      <a:gd name="T10" fmla="*/ 250 w 392"/>
                      <a:gd name="T11" fmla="*/ 75 h 340"/>
                      <a:gd name="T12" fmla="*/ 364 w 392"/>
                      <a:gd name="T13" fmla="*/ 159 h 340"/>
                      <a:gd name="T14" fmla="*/ 388 w 392"/>
                      <a:gd name="T15" fmla="*/ 273 h 340"/>
                      <a:gd name="T16" fmla="*/ 340 w 392"/>
                      <a:gd name="T17" fmla="*/ 333 h 340"/>
                      <a:gd name="T18" fmla="*/ 244 w 392"/>
                      <a:gd name="T19" fmla="*/ 315 h 340"/>
                      <a:gd name="T20" fmla="*/ 100 w 392"/>
                      <a:gd name="T21" fmla="*/ 201 h 3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sz="1800">
                      <a:solidFill>
                        <a:srgbClr val="0000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6639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>
                      <a:gd name="T0" fmla="*/ 18 w 151"/>
                      <a:gd name="T1" fmla="*/ 165 h 558"/>
                      <a:gd name="T2" fmla="*/ 42 w 151"/>
                      <a:gd name="T3" fmla="*/ 39 h 558"/>
                      <a:gd name="T4" fmla="*/ 66 w 151"/>
                      <a:gd name="T5" fmla="*/ 3 h 558"/>
                      <a:gd name="T6" fmla="*/ 108 w 151"/>
                      <a:gd name="T7" fmla="*/ 27 h 558"/>
                      <a:gd name="T8" fmla="*/ 138 w 151"/>
                      <a:gd name="T9" fmla="*/ 165 h 558"/>
                      <a:gd name="T10" fmla="*/ 144 w 151"/>
                      <a:gd name="T11" fmla="*/ 423 h 558"/>
                      <a:gd name="T12" fmla="*/ 96 w 151"/>
                      <a:gd name="T13" fmla="*/ 543 h 558"/>
                      <a:gd name="T14" fmla="*/ 24 w 151"/>
                      <a:gd name="T15" fmla="*/ 513 h 558"/>
                      <a:gd name="T16" fmla="*/ 0 w 151"/>
                      <a:gd name="T17" fmla="*/ 315 h 558"/>
                      <a:gd name="T18" fmla="*/ 18 w 151"/>
                      <a:gd name="T19" fmla="*/ 165 h 5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sz="1800">
                      <a:solidFill>
                        <a:srgbClr val="0000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6640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>
                      <a:gd name="T0" fmla="*/ 175 w 392"/>
                      <a:gd name="T1" fmla="*/ 61 h 253"/>
                      <a:gd name="T2" fmla="*/ 307 w 392"/>
                      <a:gd name="T3" fmla="*/ 19 h 253"/>
                      <a:gd name="T4" fmla="*/ 367 w 392"/>
                      <a:gd name="T5" fmla="*/ 7 h 253"/>
                      <a:gd name="T6" fmla="*/ 385 w 392"/>
                      <a:gd name="T7" fmla="*/ 61 h 253"/>
                      <a:gd name="T8" fmla="*/ 325 w 392"/>
                      <a:gd name="T9" fmla="*/ 133 h 253"/>
                      <a:gd name="T10" fmla="*/ 193 w 392"/>
                      <a:gd name="T11" fmla="*/ 223 h 253"/>
                      <a:gd name="T12" fmla="*/ 37 w 392"/>
                      <a:gd name="T13" fmla="*/ 247 h 253"/>
                      <a:gd name="T14" fmla="*/ 1 w 392"/>
                      <a:gd name="T15" fmla="*/ 187 h 253"/>
                      <a:gd name="T16" fmla="*/ 43 w 392"/>
                      <a:gd name="T17" fmla="*/ 115 h 253"/>
                      <a:gd name="T18" fmla="*/ 175 w 392"/>
                      <a:gd name="T19" fmla="*/ 61 h 2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sz="1800">
                      <a:solidFill>
                        <a:srgbClr val="0000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6641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>
                      <a:gd name="T0" fmla="*/ 78 w 238"/>
                      <a:gd name="T1" fmla="*/ 270 h 386"/>
                      <a:gd name="T2" fmla="*/ 24 w 238"/>
                      <a:gd name="T3" fmla="*/ 192 h 386"/>
                      <a:gd name="T4" fmla="*/ 0 w 238"/>
                      <a:gd name="T5" fmla="*/ 96 h 386"/>
                      <a:gd name="T6" fmla="*/ 24 w 238"/>
                      <a:gd name="T7" fmla="*/ 12 h 386"/>
                      <a:gd name="T8" fmla="*/ 120 w 238"/>
                      <a:gd name="T9" fmla="*/ 24 h 386"/>
                      <a:gd name="T10" fmla="*/ 180 w 238"/>
                      <a:gd name="T11" fmla="*/ 132 h 386"/>
                      <a:gd name="T12" fmla="*/ 234 w 238"/>
                      <a:gd name="T13" fmla="*/ 306 h 386"/>
                      <a:gd name="T14" fmla="*/ 204 w 238"/>
                      <a:gd name="T15" fmla="*/ 378 h 386"/>
                      <a:gd name="T16" fmla="*/ 168 w 238"/>
                      <a:gd name="T17" fmla="*/ 354 h 386"/>
                      <a:gd name="T18" fmla="*/ 78 w 238"/>
                      <a:gd name="T19" fmla="*/ 270 h 3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sz="1800">
                      <a:solidFill>
                        <a:srgbClr val="000000"/>
                      </a:solidFill>
                      <a:latin typeface="Arial" charset="0"/>
                    </a:endParaRPr>
                  </a:p>
                </p:txBody>
              </p:sp>
            </p:grpSp>
            <p:pic>
              <p:nvPicPr>
                <p:cNvPr id="2664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26650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6651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2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3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4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5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6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7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8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9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0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1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2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3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4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5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6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7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8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9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sp>
          <p:nvSpPr>
            <p:cNvPr id="26670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>
                <a:gd name="T0" fmla="*/ 372 w 750"/>
                <a:gd name="T1" fmla="*/ 154 h 1222"/>
                <a:gd name="T2" fmla="*/ 378 w 750"/>
                <a:gd name="T3" fmla="*/ 412 h 1222"/>
                <a:gd name="T4" fmla="*/ 312 w 750"/>
                <a:gd name="T5" fmla="*/ 724 h 1222"/>
                <a:gd name="T6" fmla="*/ 138 w 750"/>
                <a:gd name="T7" fmla="*/ 928 h 1222"/>
                <a:gd name="T8" fmla="*/ 0 w 750"/>
                <a:gd name="T9" fmla="*/ 976 h 1222"/>
                <a:gd name="T10" fmla="*/ 0 w 750"/>
                <a:gd name="T11" fmla="*/ 1222 h 1222"/>
                <a:gd name="T12" fmla="*/ 750 w 750"/>
                <a:gd name="T13" fmla="*/ 1222 h 1222"/>
                <a:gd name="T14" fmla="*/ 750 w 750"/>
                <a:gd name="T15" fmla="*/ 178 h 1222"/>
                <a:gd name="T16" fmla="*/ 372 w 750"/>
                <a:gd name="T17" fmla="*/ 154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671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>
                <a:gd name="T0" fmla="*/ 0 w 768"/>
                <a:gd name="T1" fmla="*/ 1260 h 1260"/>
                <a:gd name="T2" fmla="*/ 0 w 768"/>
                <a:gd name="T3" fmla="*/ 1134 h 1260"/>
                <a:gd name="T4" fmla="*/ 210 w 768"/>
                <a:gd name="T5" fmla="*/ 1032 h 1260"/>
                <a:gd name="T6" fmla="*/ 324 w 768"/>
                <a:gd name="T7" fmla="*/ 918 h 1260"/>
                <a:gd name="T8" fmla="*/ 414 w 768"/>
                <a:gd name="T9" fmla="*/ 714 h 1260"/>
                <a:gd name="T10" fmla="*/ 450 w 768"/>
                <a:gd name="T11" fmla="*/ 456 h 1260"/>
                <a:gd name="T12" fmla="*/ 438 w 768"/>
                <a:gd name="T13" fmla="*/ 258 h 1260"/>
                <a:gd name="T14" fmla="*/ 684 w 768"/>
                <a:gd name="T15" fmla="*/ 0 h 1260"/>
                <a:gd name="T16" fmla="*/ 768 w 768"/>
                <a:gd name="T17" fmla="*/ 18 h 1260"/>
                <a:gd name="T18" fmla="*/ 768 w 768"/>
                <a:gd name="T19" fmla="*/ 1254 h 1260"/>
                <a:gd name="T20" fmla="*/ 0 w 768"/>
                <a:gd name="T21" fmla="*/ 126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672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>
                <a:gd name="T0" fmla="*/ 550 w 776"/>
                <a:gd name="T1" fmla="*/ 115 h 2543"/>
                <a:gd name="T2" fmla="*/ 460 w 776"/>
                <a:gd name="T3" fmla="*/ 529 h 2543"/>
                <a:gd name="T4" fmla="*/ 298 w 776"/>
                <a:gd name="T5" fmla="*/ 925 h 2543"/>
                <a:gd name="T6" fmla="*/ 76 w 776"/>
                <a:gd name="T7" fmla="*/ 1267 h 2543"/>
                <a:gd name="T8" fmla="*/ 4 w 776"/>
                <a:gd name="T9" fmla="*/ 1339 h 2543"/>
                <a:gd name="T10" fmla="*/ 100 w 776"/>
                <a:gd name="T11" fmla="*/ 1351 h 2543"/>
                <a:gd name="T12" fmla="*/ 286 w 776"/>
                <a:gd name="T13" fmla="*/ 1399 h 2543"/>
                <a:gd name="T14" fmla="*/ 394 w 776"/>
                <a:gd name="T15" fmla="*/ 1525 h 2543"/>
                <a:gd name="T16" fmla="*/ 478 w 776"/>
                <a:gd name="T17" fmla="*/ 1705 h 2543"/>
                <a:gd name="T18" fmla="*/ 478 w 776"/>
                <a:gd name="T19" fmla="*/ 1969 h 2543"/>
                <a:gd name="T20" fmla="*/ 370 w 776"/>
                <a:gd name="T21" fmla="*/ 2263 h 2543"/>
                <a:gd name="T22" fmla="*/ 124 w 776"/>
                <a:gd name="T23" fmla="*/ 2479 h 2543"/>
                <a:gd name="T24" fmla="*/ 22 w 776"/>
                <a:gd name="T25" fmla="*/ 2515 h 2543"/>
                <a:gd name="T26" fmla="*/ 196 w 776"/>
                <a:gd name="T27" fmla="*/ 2533 h 2543"/>
                <a:gd name="T28" fmla="*/ 388 w 776"/>
                <a:gd name="T29" fmla="*/ 2455 h 2543"/>
                <a:gd name="T30" fmla="*/ 502 w 776"/>
                <a:gd name="T31" fmla="*/ 2299 h 2543"/>
                <a:gd name="T32" fmla="*/ 598 w 776"/>
                <a:gd name="T33" fmla="*/ 2197 h 2543"/>
                <a:gd name="T34" fmla="*/ 694 w 776"/>
                <a:gd name="T35" fmla="*/ 2197 h 2543"/>
                <a:gd name="T36" fmla="*/ 742 w 776"/>
                <a:gd name="T37" fmla="*/ 2230 h 2543"/>
                <a:gd name="T38" fmla="*/ 712 w 776"/>
                <a:gd name="T39" fmla="*/ 2137 h 2543"/>
                <a:gd name="T40" fmla="*/ 664 w 776"/>
                <a:gd name="T41" fmla="*/ 1807 h 2543"/>
                <a:gd name="T42" fmla="*/ 670 w 776"/>
                <a:gd name="T43" fmla="*/ 1561 h 2543"/>
                <a:gd name="T44" fmla="*/ 718 w 776"/>
                <a:gd name="T45" fmla="*/ 1393 h 2543"/>
                <a:gd name="T46" fmla="*/ 748 w 776"/>
                <a:gd name="T47" fmla="*/ 1219 h 2543"/>
                <a:gd name="T48" fmla="*/ 550 w 776"/>
                <a:gd name="T49" fmla="*/ 115 h 2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673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>
                <a:gd name="T0" fmla="*/ 486 w 617"/>
                <a:gd name="T1" fmla="*/ 3 h 1376"/>
                <a:gd name="T2" fmla="*/ 402 w 617"/>
                <a:gd name="T3" fmla="*/ 381 h 1376"/>
                <a:gd name="T4" fmla="*/ 216 w 617"/>
                <a:gd name="T5" fmla="*/ 777 h 1376"/>
                <a:gd name="T6" fmla="*/ 0 w 617"/>
                <a:gd name="T7" fmla="*/ 1119 h 1376"/>
                <a:gd name="T8" fmla="*/ 102 w 617"/>
                <a:gd name="T9" fmla="*/ 1101 h 1376"/>
                <a:gd name="T10" fmla="*/ 282 w 617"/>
                <a:gd name="T11" fmla="*/ 1119 h 1376"/>
                <a:gd name="T12" fmla="*/ 378 w 617"/>
                <a:gd name="T13" fmla="*/ 1185 h 1376"/>
                <a:gd name="T14" fmla="*/ 432 w 617"/>
                <a:gd name="T15" fmla="*/ 1269 h 1376"/>
                <a:gd name="T16" fmla="*/ 444 w 617"/>
                <a:gd name="T17" fmla="*/ 1365 h 1376"/>
                <a:gd name="T18" fmla="*/ 498 w 617"/>
                <a:gd name="T19" fmla="*/ 1203 h 1376"/>
                <a:gd name="T20" fmla="*/ 564 w 617"/>
                <a:gd name="T21" fmla="*/ 825 h 1376"/>
                <a:gd name="T22" fmla="*/ 606 w 617"/>
                <a:gd name="T23" fmla="*/ 363 h 1376"/>
                <a:gd name="T24" fmla="*/ 486 w 617"/>
                <a:gd name="T25" fmla="*/ 3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674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>
                <a:gd name="T0" fmla="*/ 42 w 576"/>
                <a:gd name="T1" fmla="*/ 61 h 3180"/>
                <a:gd name="T2" fmla="*/ 156 w 576"/>
                <a:gd name="T3" fmla="*/ 517 h 3180"/>
                <a:gd name="T4" fmla="*/ 288 w 576"/>
                <a:gd name="T5" fmla="*/ 991 h 3180"/>
                <a:gd name="T6" fmla="*/ 414 w 576"/>
                <a:gd name="T7" fmla="*/ 1435 h 3180"/>
                <a:gd name="T8" fmla="*/ 576 w 576"/>
                <a:gd name="T9" fmla="*/ 1807 h 3180"/>
                <a:gd name="T10" fmla="*/ 576 w 576"/>
                <a:gd name="T11" fmla="*/ 3055 h 3180"/>
                <a:gd name="T12" fmla="*/ 414 w 576"/>
                <a:gd name="T13" fmla="*/ 2557 h 3180"/>
                <a:gd name="T14" fmla="*/ 252 w 576"/>
                <a:gd name="T15" fmla="*/ 1765 h 3180"/>
                <a:gd name="T16" fmla="*/ 126 w 576"/>
                <a:gd name="T17" fmla="*/ 961 h 3180"/>
                <a:gd name="T18" fmla="*/ 12 w 576"/>
                <a:gd name="T19" fmla="*/ 151 h 3180"/>
                <a:gd name="T20" fmla="*/ 42 w 576"/>
                <a:gd name="T21" fmla="*/ 61 h 3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675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>
                <a:gd name="T0" fmla="*/ 69 w 573"/>
                <a:gd name="T1" fmla="*/ 63 h 1935"/>
                <a:gd name="T2" fmla="*/ 207 w 573"/>
                <a:gd name="T3" fmla="*/ 549 h 1935"/>
                <a:gd name="T4" fmla="*/ 381 w 573"/>
                <a:gd name="T5" fmla="*/ 1101 h 1935"/>
                <a:gd name="T6" fmla="*/ 573 w 573"/>
                <a:gd name="T7" fmla="*/ 1575 h 1935"/>
                <a:gd name="T8" fmla="*/ 573 w 573"/>
                <a:gd name="T9" fmla="*/ 1935 h 1935"/>
                <a:gd name="T10" fmla="*/ 321 w 573"/>
                <a:gd name="T11" fmla="*/ 1449 h 1935"/>
                <a:gd name="T12" fmla="*/ 147 w 573"/>
                <a:gd name="T13" fmla="*/ 699 h 1935"/>
                <a:gd name="T14" fmla="*/ 15 w 573"/>
                <a:gd name="T15" fmla="*/ 171 h 1935"/>
                <a:gd name="T16" fmla="*/ 69 w 573"/>
                <a:gd name="T17" fmla="*/ 63 h 1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676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677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678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en-US" alt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679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>
                <a:gd name="T0" fmla="*/ 1 w 692"/>
                <a:gd name="T1" fmla="*/ 357 h 378"/>
                <a:gd name="T2" fmla="*/ 109 w 692"/>
                <a:gd name="T3" fmla="*/ 341 h 378"/>
                <a:gd name="T4" fmla="*/ 241 w 692"/>
                <a:gd name="T5" fmla="*/ 305 h 378"/>
                <a:gd name="T6" fmla="*/ 353 w 692"/>
                <a:gd name="T7" fmla="*/ 209 h 378"/>
                <a:gd name="T8" fmla="*/ 429 w 692"/>
                <a:gd name="T9" fmla="*/ 89 h 378"/>
                <a:gd name="T10" fmla="*/ 493 w 692"/>
                <a:gd name="T11" fmla="*/ 17 h 378"/>
                <a:gd name="T12" fmla="*/ 577 w 692"/>
                <a:gd name="T13" fmla="*/ 1 h 378"/>
                <a:gd name="T14" fmla="*/ 629 w 692"/>
                <a:gd name="T15" fmla="*/ 21 h 378"/>
                <a:gd name="T16" fmla="*/ 673 w 692"/>
                <a:gd name="T17" fmla="*/ 65 h 378"/>
                <a:gd name="T18" fmla="*/ 673 w 692"/>
                <a:gd name="T19" fmla="*/ 137 h 378"/>
                <a:gd name="T20" fmla="*/ 561 w 692"/>
                <a:gd name="T21" fmla="*/ 225 h 378"/>
                <a:gd name="T22" fmla="*/ 425 w 692"/>
                <a:gd name="T23" fmla="*/ 297 h 378"/>
                <a:gd name="T24" fmla="*/ 245 w 692"/>
                <a:gd name="T25" fmla="*/ 357 h 378"/>
                <a:gd name="T26" fmla="*/ 113 w 692"/>
                <a:gd name="T27" fmla="*/ 377 h 378"/>
                <a:gd name="T28" fmla="*/ 1 w 692"/>
                <a:gd name="T29" fmla="*/ 357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680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 algn="ctr"/>
              <a:endParaRPr kumimoji="1" lang="en-US" altLang="en-US" sz="18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26681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26682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26683" name="Rectangle 5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6684" name="Rectangle 6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6685" name="Rectangle 6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799D48B-3381-47FB-B58C-86B6DE70BE0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038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411AB1-20EC-4214-B4EF-51455954175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9714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BC8958-3466-4F58-88B7-950651E0A58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7107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9BBA9-50F9-4C09-86E9-3686D92235C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6886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48355F-8F5E-499A-BC98-E8B71E12FAB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8456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D91E6-FBA2-4FD1-AC99-BF5747CC7D6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0351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7F3ED-74A2-4EE1-822E-654971AB5C5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4123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C738D4-1D8A-4C06-9CD6-2B9855B688D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521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5A2256-3DF9-491A-8A14-A2A2301E7E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20045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403B31-22CD-4990-9C1A-22D48EE6D05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1039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E59D06-0767-4D9D-80E9-B8592CF5AB0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3818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AEAE5E-D5B5-4E96-BE40-985D23B2BB8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259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66784F-B468-4FE2-ABBD-37B1C20218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0959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472A0-6FF6-41F5-BE52-2D835B8166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9539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4CFB48-E928-4601-9A89-724D9CFB37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262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853C8F-33F8-4EDB-93D1-C8E6E06337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4724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6B20CC-5EAC-4FC0-B9E9-9E7A3141B0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3532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4C24A0-B812-4431-9296-2F81FC2578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5562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E67083-2FFF-4D1B-BD1A-962D956884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7102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5.w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D996A00-F3F9-4E96-B940-DB2E4FDF101A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410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en-US" alt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604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en-US" alt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605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en-US" alt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grpSp>
          <p:nvGrpSpPr>
            <p:cNvPr id="25606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25607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25608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25609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25610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>
                        <a:gd name="T0" fmla="*/ 337 w 1231"/>
                        <a:gd name="T1" fmla="*/ 283 h 2560"/>
                        <a:gd name="T2" fmla="*/ 415 w 1231"/>
                        <a:gd name="T3" fmla="*/ 115 h 2560"/>
                        <a:gd name="T4" fmla="*/ 583 w 1231"/>
                        <a:gd name="T5" fmla="*/ 7 h 2560"/>
                        <a:gd name="T6" fmla="*/ 895 w 1231"/>
                        <a:gd name="T7" fmla="*/ 61 h 2560"/>
                        <a:gd name="T8" fmla="*/ 1051 w 1231"/>
                        <a:gd name="T9" fmla="*/ 349 h 2560"/>
                        <a:gd name="T10" fmla="*/ 979 w 1231"/>
                        <a:gd name="T11" fmla="*/ 769 h 2560"/>
                        <a:gd name="T12" fmla="*/ 943 w 1231"/>
                        <a:gd name="T13" fmla="*/ 943 h 2560"/>
                        <a:gd name="T14" fmla="*/ 1105 w 1231"/>
                        <a:gd name="T15" fmla="*/ 1075 h 2560"/>
                        <a:gd name="T16" fmla="*/ 1231 w 1231"/>
                        <a:gd name="T17" fmla="*/ 1525 h 2560"/>
                        <a:gd name="T18" fmla="*/ 1123 w 1231"/>
                        <a:gd name="T19" fmla="*/ 1969 h 2560"/>
                        <a:gd name="T20" fmla="*/ 907 w 1231"/>
                        <a:gd name="T21" fmla="*/ 2077 h 2560"/>
                        <a:gd name="T22" fmla="*/ 721 w 1231"/>
                        <a:gd name="T23" fmla="*/ 2059 h 2560"/>
                        <a:gd name="T24" fmla="*/ 655 w 1231"/>
                        <a:gd name="T25" fmla="*/ 2251 h 2560"/>
                        <a:gd name="T26" fmla="*/ 529 w 1231"/>
                        <a:gd name="T27" fmla="*/ 2527 h 2560"/>
                        <a:gd name="T28" fmla="*/ 211 w 1231"/>
                        <a:gd name="T29" fmla="*/ 2509 h 2560"/>
                        <a:gd name="T30" fmla="*/ 31 w 1231"/>
                        <a:gd name="T31" fmla="*/ 2227 h 2560"/>
                        <a:gd name="T32" fmla="*/ 25 w 1231"/>
                        <a:gd name="T33" fmla="*/ 1969 h 2560"/>
                        <a:gd name="T34" fmla="*/ 145 w 1231"/>
                        <a:gd name="T35" fmla="*/ 1651 h 2560"/>
                        <a:gd name="T36" fmla="*/ 259 w 1231"/>
                        <a:gd name="T37" fmla="*/ 1513 h 2560"/>
                        <a:gd name="T38" fmla="*/ 217 w 1231"/>
                        <a:gd name="T39" fmla="*/ 1729 h 2560"/>
                        <a:gd name="T40" fmla="*/ 73 w 1231"/>
                        <a:gd name="T41" fmla="*/ 2023 h 2560"/>
                        <a:gd name="T42" fmla="*/ 169 w 1231"/>
                        <a:gd name="T43" fmla="*/ 2323 h 2560"/>
                        <a:gd name="T44" fmla="*/ 439 w 1231"/>
                        <a:gd name="T45" fmla="*/ 2431 h 2560"/>
                        <a:gd name="T46" fmla="*/ 595 w 1231"/>
                        <a:gd name="T47" fmla="*/ 2227 h 2560"/>
                        <a:gd name="T48" fmla="*/ 577 w 1231"/>
                        <a:gd name="T49" fmla="*/ 1807 h 2560"/>
                        <a:gd name="T50" fmla="*/ 493 w 1231"/>
                        <a:gd name="T51" fmla="*/ 1531 h 2560"/>
                        <a:gd name="T52" fmla="*/ 535 w 1231"/>
                        <a:gd name="T53" fmla="*/ 1459 h 2560"/>
                        <a:gd name="T54" fmla="*/ 625 w 1231"/>
                        <a:gd name="T55" fmla="*/ 1633 h 2560"/>
                        <a:gd name="T56" fmla="*/ 721 w 1231"/>
                        <a:gd name="T57" fmla="*/ 1933 h 2560"/>
                        <a:gd name="T58" fmla="*/ 967 w 1231"/>
                        <a:gd name="T59" fmla="*/ 1963 h 2560"/>
                        <a:gd name="T60" fmla="*/ 1135 w 1231"/>
                        <a:gd name="T61" fmla="*/ 1687 h 2560"/>
                        <a:gd name="T62" fmla="*/ 1117 w 1231"/>
                        <a:gd name="T63" fmla="*/ 1273 h 2560"/>
                        <a:gd name="T64" fmla="*/ 883 w 1231"/>
                        <a:gd name="T65" fmla="*/ 1057 h 2560"/>
                        <a:gd name="T66" fmla="*/ 679 w 1231"/>
                        <a:gd name="T67" fmla="*/ 1129 h 2560"/>
                        <a:gd name="T68" fmla="*/ 577 w 1231"/>
                        <a:gd name="T69" fmla="*/ 1117 h 2560"/>
                        <a:gd name="T70" fmla="*/ 619 w 1231"/>
                        <a:gd name="T71" fmla="*/ 1033 h 2560"/>
                        <a:gd name="T72" fmla="*/ 811 w 1231"/>
                        <a:gd name="T73" fmla="*/ 937 h 2560"/>
                        <a:gd name="T74" fmla="*/ 949 w 1231"/>
                        <a:gd name="T75" fmla="*/ 613 h 2560"/>
                        <a:gd name="T76" fmla="*/ 883 w 1231"/>
                        <a:gd name="T77" fmla="*/ 175 h 2560"/>
                        <a:gd name="T78" fmla="*/ 619 w 1231"/>
                        <a:gd name="T79" fmla="*/ 103 h 2560"/>
                        <a:gd name="T80" fmla="*/ 391 w 1231"/>
                        <a:gd name="T81" fmla="*/ 355 h 2560"/>
                        <a:gd name="T82" fmla="*/ 403 w 1231"/>
                        <a:gd name="T83" fmla="*/ 763 h 2560"/>
                        <a:gd name="T84" fmla="*/ 343 w 1231"/>
                        <a:gd name="T85" fmla="*/ 949 h 2560"/>
                        <a:gd name="T86" fmla="*/ 289 w 1231"/>
                        <a:gd name="T87" fmla="*/ 685 h 2560"/>
                        <a:gd name="T88" fmla="*/ 307 w 1231"/>
                        <a:gd name="T89" fmla="*/ 367 h 256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1800">
                        <a:solidFill>
                          <a:srgbClr val="0000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25611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>
                        <a:gd name="T0" fmla="*/ 785 w 865"/>
                        <a:gd name="T1" fmla="*/ 530 h 2071"/>
                        <a:gd name="T2" fmla="*/ 797 w 865"/>
                        <a:gd name="T3" fmla="*/ 350 h 2071"/>
                        <a:gd name="T4" fmla="*/ 863 w 865"/>
                        <a:gd name="T5" fmla="*/ 206 h 2071"/>
                        <a:gd name="T6" fmla="*/ 809 w 865"/>
                        <a:gd name="T7" fmla="*/ 218 h 2071"/>
                        <a:gd name="T8" fmla="*/ 749 w 865"/>
                        <a:gd name="T9" fmla="*/ 218 h 2071"/>
                        <a:gd name="T10" fmla="*/ 683 w 865"/>
                        <a:gd name="T11" fmla="*/ 116 h 2071"/>
                        <a:gd name="T12" fmla="*/ 611 w 865"/>
                        <a:gd name="T13" fmla="*/ 32 h 2071"/>
                        <a:gd name="T14" fmla="*/ 509 w 865"/>
                        <a:gd name="T15" fmla="*/ 2 h 2071"/>
                        <a:gd name="T16" fmla="*/ 407 w 865"/>
                        <a:gd name="T17" fmla="*/ 20 h 2071"/>
                        <a:gd name="T18" fmla="*/ 281 w 865"/>
                        <a:gd name="T19" fmla="*/ 74 h 2071"/>
                        <a:gd name="T20" fmla="*/ 173 w 865"/>
                        <a:gd name="T21" fmla="*/ 206 h 2071"/>
                        <a:gd name="T22" fmla="*/ 119 w 865"/>
                        <a:gd name="T23" fmla="*/ 404 h 2071"/>
                        <a:gd name="T24" fmla="*/ 131 w 865"/>
                        <a:gd name="T25" fmla="*/ 590 h 2071"/>
                        <a:gd name="T26" fmla="*/ 173 w 865"/>
                        <a:gd name="T27" fmla="*/ 782 h 2071"/>
                        <a:gd name="T28" fmla="*/ 197 w 865"/>
                        <a:gd name="T29" fmla="*/ 884 h 2071"/>
                        <a:gd name="T30" fmla="*/ 167 w 865"/>
                        <a:gd name="T31" fmla="*/ 986 h 2071"/>
                        <a:gd name="T32" fmla="*/ 65 w 865"/>
                        <a:gd name="T33" fmla="*/ 1124 h 2071"/>
                        <a:gd name="T34" fmla="*/ 17 w 865"/>
                        <a:gd name="T35" fmla="*/ 1298 h 2071"/>
                        <a:gd name="T36" fmla="*/ 5 w 865"/>
                        <a:gd name="T37" fmla="*/ 1550 h 2071"/>
                        <a:gd name="T38" fmla="*/ 47 w 865"/>
                        <a:gd name="T39" fmla="*/ 1748 h 2071"/>
                        <a:gd name="T40" fmla="*/ 131 w 865"/>
                        <a:gd name="T41" fmla="*/ 1898 h 2071"/>
                        <a:gd name="T42" fmla="*/ 299 w 865"/>
                        <a:gd name="T43" fmla="*/ 1988 h 2071"/>
                        <a:gd name="T44" fmla="*/ 425 w 865"/>
                        <a:gd name="T45" fmla="*/ 1982 h 2071"/>
                        <a:gd name="T46" fmla="*/ 467 w 865"/>
                        <a:gd name="T47" fmla="*/ 1994 h 2071"/>
                        <a:gd name="T48" fmla="*/ 497 w 865"/>
                        <a:gd name="T49" fmla="*/ 2066 h 2071"/>
                        <a:gd name="T50" fmla="*/ 497 w 865"/>
                        <a:gd name="T51" fmla="*/ 1964 h 2071"/>
                        <a:gd name="T52" fmla="*/ 557 w 865"/>
                        <a:gd name="T53" fmla="*/ 1778 h 2071"/>
                        <a:gd name="T54" fmla="*/ 617 w 865"/>
                        <a:gd name="T55" fmla="*/ 1658 h 2071"/>
                        <a:gd name="T56" fmla="*/ 581 w 865"/>
                        <a:gd name="T57" fmla="*/ 1700 h 2071"/>
                        <a:gd name="T58" fmla="*/ 515 w 865"/>
                        <a:gd name="T59" fmla="*/ 1820 h 2071"/>
                        <a:gd name="T60" fmla="*/ 407 w 865"/>
                        <a:gd name="T61" fmla="*/ 1904 h 2071"/>
                        <a:gd name="T62" fmla="*/ 269 w 865"/>
                        <a:gd name="T63" fmla="*/ 1898 h 2071"/>
                        <a:gd name="T64" fmla="*/ 179 w 865"/>
                        <a:gd name="T65" fmla="*/ 1814 h 2071"/>
                        <a:gd name="T66" fmla="*/ 113 w 865"/>
                        <a:gd name="T67" fmla="*/ 1640 h 2071"/>
                        <a:gd name="T68" fmla="*/ 107 w 865"/>
                        <a:gd name="T69" fmla="*/ 1394 h 2071"/>
                        <a:gd name="T70" fmla="*/ 137 w 865"/>
                        <a:gd name="T71" fmla="*/ 1190 h 2071"/>
                        <a:gd name="T72" fmla="*/ 203 w 865"/>
                        <a:gd name="T73" fmla="*/ 1070 h 2071"/>
                        <a:gd name="T74" fmla="*/ 323 w 865"/>
                        <a:gd name="T75" fmla="*/ 1022 h 2071"/>
                        <a:gd name="T76" fmla="*/ 509 w 865"/>
                        <a:gd name="T77" fmla="*/ 1076 h 2071"/>
                        <a:gd name="T78" fmla="*/ 611 w 865"/>
                        <a:gd name="T79" fmla="*/ 1124 h 2071"/>
                        <a:gd name="T80" fmla="*/ 665 w 865"/>
                        <a:gd name="T81" fmla="*/ 1100 h 2071"/>
                        <a:gd name="T82" fmla="*/ 659 w 865"/>
                        <a:gd name="T83" fmla="*/ 1046 h 2071"/>
                        <a:gd name="T84" fmla="*/ 611 w 865"/>
                        <a:gd name="T85" fmla="*/ 1004 h 2071"/>
                        <a:gd name="T86" fmla="*/ 497 w 865"/>
                        <a:gd name="T87" fmla="*/ 980 h 2071"/>
                        <a:gd name="T88" fmla="*/ 323 w 865"/>
                        <a:gd name="T89" fmla="*/ 896 h 2071"/>
                        <a:gd name="T90" fmla="*/ 233 w 865"/>
                        <a:gd name="T91" fmla="*/ 680 h 2071"/>
                        <a:gd name="T92" fmla="*/ 209 w 865"/>
                        <a:gd name="T93" fmla="*/ 416 h 2071"/>
                        <a:gd name="T94" fmla="*/ 317 w 865"/>
                        <a:gd name="T95" fmla="*/ 170 h 2071"/>
                        <a:gd name="T96" fmla="*/ 485 w 865"/>
                        <a:gd name="T97" fmla="*/ 110 h 2071"/>
                        <a:gd name="T98" fmla="*/ 617 w 865"/>
                        <a:gd name="T99" fmla="*/ 164 h 2071"/>
                        <a:gd name="T100" fmla="*/ 707 w 865"/>
                        <a:gd name="T101" fmla="*/ 290 h 2071"/>
                        <a:gd name="T102" fmla="*/ 737 w 865"/>
                        <a:gd name="T103" fmla="*/ 428 h 2071"/>
                        <a:gd name="T104" fmla="*/ 773 w 865"/>
                        <a:gd name="T105" fmla="*/ 602 h 2071"/>
                        <a:gd name="T106" fmla="*/ 809 w 865"/>
                        <a:gd name="T107" fmla="*/ 584 h 2071"/>
                        <a:gd name="T108" fmla="*/ 785 w 865"/>
                        <a:gd name="T109" fmla="*/ 530 h 207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1800">
                        <a:solidFill>
                          <a:srgbClr val="000000"/>
                        </a:solidFill>
                        <a:latin typeface="Arial" charset="0"/>
                      </a:endParaRPr>
                    </a:p>
                  </p:txBody>
                </p:sp>
              </p:grpSp>
              <p:sp>
                <p:nvSpPr>
                  <p:cNvPr id="25612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sz="1800">
                      <a:solidFill>
                        <a:srgbClr val="0000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5613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>
                      <a:gd name="T0" fmla="*/ 3 w 266"/>
                      <a:gd name="T1" fmla="*/ 483 h 521"/>
                      <a:gd name="T2" fmla="*/ 27 w 266"/>
                      <a:gd name="T3" fmla="*/ 273 h 521"/>
                      <a:gd name="T4" fmla="*/ 111 w 266"/>
                      <a:gd name="T5" fmla="*/ 45 h 521"/>
                      <a:gd name="T6" fmla="*/ 183 w 266"/>
                      <a:gd name="T7" fmla="*/ 3 h 521"/>
                      <a:gd name="T8" fmla="*/ 237 w 266"/>
                      <a:gd name="T9" fmla="*/ 39 h 521"/>
                      <a:gd name="T10" fmla="*/ 261 w 266"/>
                      <a:gd name="T11" fmla="*/ 129 h 521"/>
                      <a:gd name="T12" fmla="*/ 207 w 266"/>
                      <a:gd name="T13" fmla="*/ 273 h 521"/>
                      <a:gd name="T14" fmla="*/ 105 w 266"/>
                      <a:gd name="T15" fmla="*/ 477 h 521"/>
                      <a:gd name="T16" fmla="*/ 45 w 266"/>
                      <a:gd name="T17" fmla="*/ 501 h 521"/>
                      <a:gd name="T18" fmla="*/ 3 w 266"/>
                      <a:gd name="T19" fmla="*/ 483 h 5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sz="1800">
                      <a:solidFill>
                        <a:srgbClr val="0000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5614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>
                      <a:gd name="T0" fmla="*/ 100 w 392"/>
                      <a:gd name="T1" fmla="*/ 201 h 340"/>
                      <a:gd name="T2" fmla="*/ 16 w 392"/>
                      <a:gd name="T3" fmla="*/ 87 h 340"/>
                      <a:gd name="T4" fmla="*/ 4 w 392"/>
                      <a:gd name="T5" fmla="*/ 45 h 340"/>
                      <a:gd name="T6" fmla="*/ 28 w 392"/>
                      <a:gd name="T7" fmla="*/ 3 h 340"/>
                      <a:gd name="T8" fmla="*/ 130 w 392"/>
                      <a:gd name="T9" fmla="*/ 27 h 340"/>
                      <a:gd name="T10" fmla="*/ 250 w 392"/>
                      <a:gd name="T11" fmla="*/ 75 h 340"/>
                      <a:gd name="T12" fmla="*/ 364 w 392"/>
                      <a:gd name="T13" fmla="*/ 159 h 340"/>
                      <a:gd name="T14" fmla="*/ 388 w 392"/>
                      <a:gd name="T15" fmla="*/ 273 h 340"/>
                      <a:gd name="T16" fmla="*/ 340 w 392"/>
                      <a:gd name="T17" fmla="*/ 333 h 340"/>
                      <a:gd name="T18" fmla="*/ 244 w 392"/>
                      <a:gd name="T19" fmla="*/ 315 h 340"/>
                      <a:gd name="T20" fmla="*/ 100 w 392"/>
                      <a:gd name="T21" fmla="*/ 201 h 3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sz="1800">
                      <a:solidFill>
                        <a:srgbClr val="0000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5615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>
                      <a:gd name="T0" fmla="*/ 18 w 151"/>
                      <a:gd name="T1" fmla="*/ 165 h 558"/>
                      <a:gd name="T2" fmla="*/ 42 w 151"/>
                      <a:gd name="T3" fmla="*/ 39 h 558"/>
                      <a:gd name="T4" fmla="*/ 66 w 151"/>
                      <a:gd name="T5" fmla="*/ 3 h 558"/>
                      <a:gd name="T6" fmla="*/ 108 w 151"/>
                      <a:gd name="T7" fmla="*/ 27 h 558"/>
                      <a:gd name="T8" fmla="*/ 138 w 151"/>
                      <a:gd name="T9" fmla="*/ 165 h 558"/>
                      <a:gd name="T10" fmla="*/ 144 w 151"/>
                      <a:gd name="T11" fmla="*/ 423 h 558"/>
                      <a:gd name="T12" fmla="*/ 96 w 151"/>
                      <a:gd name="T13" fmla="*/ 543 h 558"/>
                      <a:gd name="T14" fmla="*/ 24 w 151"/>
                      <a:gd name="T15" fmla="*/ 513 h 558"/>
                      <a:gd name="T16" fmla="*/ 0 w 151"/>
                      <a:gd name="T17" fmla="*/ 315 h 558"/>
                      <a:gd name="T18" fmla="*/ 18 w 151"/>
                      <a:gd name="T19" fmla="*/ 165 h 5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sz="1800">
                      <a:solidFill>
                        <a:srgbClr val="0000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5616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>
                      <a:gd name="T0" fmla="*/ 175 w 392"/>
                      <a:gd name="T1" fmla="*/ 61 h 253"/>
                      <a:gd name="T2" fmla="*/ 307 w 392"/>
                      <a:gd name="T3" fmla="*/ 19 h 253"/>
                      <a:gd name="T4" fmla="*/ 367 w 392"/>
                      <a:gd name="T5" fmla="*/ 7 h 253"/>
                      <a:gd name="T6" fmla="*/ 385 w 392"/>
                      <a:gd name="T7" fmla="*/ 61 h 253"/>
                      <a:gd name="T8" fmla="*/ 325 w 392"/>
                      <a:gd name="T9" fmla="*/ 133 h 253"/>
                      <a:gd name="T10" fmla="*/ 193 w 392"/>
                      <a:gd name="T11" fmla="*/ 223 h 253"/>
                      <a:gd name="T12" fmla="*/ 37 w 392"/>
                      <a:gd name="T13" fmla="*/ 247 h 253"/>
                      <a:gd name="T14" fmla="*/ 1 w 392"/>
                      <a:gd name="T15" fmla="*/ 187 h 253"/>
                      <a:gd name="T16" fmla="*/ 43 w 392"/>
                      <a:gd name="T17" fmla="*/ 115 h 253"/>
                      <a:gd name="T18" fmla="*/ 175 w 392"/>
                      <a:gd name="T19" fmla="*/ 61 h 2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sz="1800">
                      <a:solidFill>
                        <a:srgbClr val="0000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5617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>
                      <a:gd name="T0" fmla="*/ 78 w 238"/>
                      <a:gd name="T1" fmla="*/ 270 h 386"/>
                      <a:gd name="T2" fmla="*/ 24 w 238"/>
                      <a:gd name="T3" fmla="*/ 192 h 386"/>
                      <a:gd name="T4" fmla="*/ 0 w 238"/>
                      <a:gd name="T5" fmla="*/ 96 h 386"/>
                      <a:gd name="T6" fmla="*/ 24 w 238"/>
                      <a:gd name="T7" fmla="*/ 12 h 386"/>
                      <a:gd name="T8" fmla="*/ 120 w 238"/>
                      <a:gd name="T9" fmla="*/ 24 h 386"/>
                      <a:gd name="T10" fmla="*/ 180 w 238"/>
                      <a:gd name="T11" fmla="*/ 132 h 386"/>
                      <a:gd name="T12" fmla="*/ 234 w 238"/>
                      <a:gd name="T13" fmla="*/ 306 h 386"/>
                      <a:gd name="T14" fmla="*/ 204 w 238"/>
                      <a:gd name="T15" fmla="*/ 378 h 386"/>
                      <a:gd name="T16" fmla="*/ 168 w 238"/>
                      <a:gd name="T17" fmla="*/ 354 h 386"/>
                      <a:gd name="T18" fmla="*/ 78 w 238"/>
                      <a:gd name="T19" fmla="*/ 270 h 3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sz="1800">
                      <a:solidFill>
                        <a:srgbClr val="000000"/>
                      </a:solidFill>
                      <a:latin typeface="Arial" charset="0"/>
                    </a:endParaRPr>
                  </a:p>
                </p:txBody>
              </p:sp>
            </p:grpSp>
            <p:pic>
              <p:nvPicPr>
                <p:cNvPr id="25618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19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0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1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2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3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4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5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25626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5627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8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9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0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1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2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3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4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5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6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7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8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9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40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41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42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43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44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45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sp>
          <p:nvSpPr>
            <p:cNvPr id="25646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>
                <a:gd name="T0" fmla="*/ 372 w 750"/>
                <a:gd name="T1" fmla="*/ 154 h 1222"/>
                <a:gd name="T2" fmla="*/ 378 w 750"/>
                <a:gd name="T3" fmla="*/ 412 h 1222"/>
                <a:gd name="T4" fmla="*/ 312 w 750"/>
                <a:gd name="T5" fmla="*/ 724 h 1222"/>
                <a:gd name="T6" fmla="*/ 138 w 750"/>
                <a:gd name="T7" fmla="*/ 928 h 1222"/>
                <a:gd name="T8" fmla="*/ 0 w 750"/>
                <a:gd name="T9" fmla="*/ 976 h 1222"/>
                <a:gd name="T10" fmla="*/ 0 w 750"/>
                <a:gd name="T11" fmla="*/ 1222 h 1222"/>
                <a:gd name="T12" fmla="*/ 750 w 750"/>
                <a:gd name="T13" fmla="*/ 1222 h 1222"/>
                <a:gd name="T14" fmla="*/ 750 w 750"/>
                <a:gd name="T15" fmla="*/ 178 h 1222"/>
                <a:gd name="T16" fmla="*/ 372 w 750"/>
                <a:gd name="T17" fmla="*/ 154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647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>
                <a:gd name="T0" fmla="*/ 0 w 768"/>
                <a:gd name="T1" fmla="*/ 1260 h 1260"/>
                <a:gd name="T2" fmla="*/ 0 w 768"/>
                <a:gd name="T3" fmla="*/ 1134 h 1260"/>
                <a:gd name="T4" fmla="*/ 210 w 768"/>
                <a:gd name="T5" fmla="*/ 1032 h 1260"/>
                <a:gd name="T6" fmla="*/ 324 w 768"/>
                <a:gd name="T7" fmla="*/ 918 h 1260"/>
                <a:gd name="T8" fmla="*/ 414 w 768"/>
                <a:gd name="T9" fmla="*/ 714 h 1260"/>
                <a:gd name="T10" fmla="*/ 450 w 768"/>
                <a:gd name="T11" fmla="*/ 456 h 1260"/>
                <a:gd name="T12" fmla="*/ 438 w 768"/>
                <a:gd name="T13" fmla="*/ 258 h 1260"/>
                <a:gd name="T14" fmla="*/ 684 w 768"/>
                <a:gd name="T15" fmla="*/ 0 h 1260"/>
                <a:gd name="T16" fmla="*/ 768 w 768"/>
                <a:gd name="T17" fmla="*/ 18 h 1260"/>
                <a:gd name="T18" fmla="*/ 768 w 768"/>
                <a:gd name="T19" fmla="*/ 1254 h 1260"/>
                <a:gd name="T20" fmla="*/ 0 w 768"/>
                <a:gd name="T21" fmla="*/ 126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648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>
                <a:gd name="T0" fmla="*/ 550 w 776"/>
                <a:gd name="T1" fmla="*/ 115 h 2543"/>
                <a:gd name="T2" fmla="*/ 460 w 776"/>
                <a:gd name="T3" fmla="*/ 529 h 2543"/>
                <a:gd name="T4" fmla="*/ 298 w 776"/>
                <a:gd name="T5" fmla="*/ 925 h 2543"/>
                <a:gd name="T6" fmla="*/ 76 w 776"/>
                <a:gd name="T7" fmla="*/ 1267 h 2543"/>
                <a:gd name="T8" fmla="*/ 4 w 776"/>
                <a:gd name="T9" fmla="*/ 1339 h 2543"/>
                <a:gd name="T10" fmla="*/ 100 w 776"/>
                <a:gd name="T11" fmla="*/ 1351 h 2543"/>
                <a:gd name="T12" fmla="*/ 286 w 776"/>
                <a:gd name="T13" fmla="*/ 1399 h 2543"/>
                <a:gd name="T14" fmla="*/ 394 w 776"/>
                <a:gd name="T15" fmla="*/ 1525 h 2543"/>
                <a:gd name="T16" fmla="*/ 478 w 776"/>
                <a:gd name="T17" fmla="*/ 1705 h 2543"/>
                <a:gd name="T18" fmla="*/ 478 w 776"/>
                <a:gd name="T19" fmla="*/ 1969 h 2543"/>
                <a:gd name="T20" fmla="*/ 370 w 776"/>
                <a:gd name="T21" fmla="*/ 2263 h 2543"/>
                <a:gd name="T22" fmla="*/ 124 w 776"/>
                <a:gd name="T23" fmla="*/ 2479 h 2543"/>
                <a:gd name="T24" fmla="*/ 22 w 776"/>
                <a:gd name="T25" fmla="*/ 2515 h 2543"/>
                <a:gd name="T26" fmla="*/ 196 w 776"/>
                <a:gd name="T27" fmla="*/ 2533 h 2543"/>
                <a:gd name="T28" fmla="*/ 388 w 776"/>
                <a:gd name="T29" fmla="*/ 2455 h 2543"/>
                <a:gd name="T30" fmla="*/ 502 w 776"/>
                <a:gd name="T31" fmla="*/ 2299 h 2543"/>
                <a:gd name="T32" fmla="*/ 598 w 776"/>
                <a:gd name="T33" fmla="*/ 2197 h 2543"/>
                <a:gd name="T34" fmla="*/ 694 w 776"/>
                <a:gd name="T35" fmla="*/ 2197 h 2543"/>
                <a:gd name="T36" fmla="*/ 742 w 776"/>
                <a:gd name="T37" fmla="*/ 2230 h 2543"/>
                <a:gd name="T38" fmla="*/ 712 w 776"/>
                <a:gd name="T39" fmla="*/ 2137 h 2543"/>
                <a:gd name="T40" fmla="*/ 664 w 776"/>
                <a:gd name="T41" fmla="*/ 1807 h 2543"/>
                <a:gd name="T42" fmla="*/ 670 w 776"/>
                <a:gd name="T43" fmla="*/ 1561 h 2543"/>
                <a:gd name="T44" fmla="*/ 718 w 776"/>
                <a:gd name="T45" fmla="*/ 1393 h 2543"/>
                <a:gd name="T46" fmla="*/ 748 w 776"/>
                <a:gd name="T47" fmla="*/ 1219 h 2543"/>
                <a:gd name="T48" fmla="*/ 550 w 776"/>
                <a:gd name="T49" fmla="*/ 115 h 2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649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>
                <a:gd name="T0" fmla="*/ 486 w 617"/>
                <a:gd name="T1" fmla="*/ 3 h 1376"/>
                <a:gd name="T2" fmla="*/ 402 w 617"/>
                <a:gd name="T3" fmla="*/ 381 h 1376"/>
                <a:gd name="T4" fmla="*/ 216 w 617"/>
                <a:gd name="T5" fmla="*/ 777 h 1376"/>
                <a:gd name="T6" fmla="*/ 0 w 617"/>
                <a:gd name="T7" fmla="*/ 1119 h 1376"/>
                <a:gd name="T8" fmla="*/ 102 w 617"/>
                <a:gd name="T9" fmla="*/ 1101 h 1376"/>
                <a:gd name="T10" fmla="*/ 282 w 617"/>
                <a:gd name="T11" fmla="*/ 1119 h 1376"/>
                <a:gd name="T12" fmla="*/ 378 w 617"/>
                <a:gd name="T13" fmla="*/ 1185 h 1376"/>
                <a:gd name="T14" fmla="*/ 432 w 617"/>
                <a:gd name="T15" fmla="*/ 1269 h 1376"/>
                <a:gd name="T16" fmla="*/ 444 w 617"/>
                <a:gd name="T17" fmla="*/ 1365 h 1376"/>
                <a:gd name="T18" fmla="*/ 498 w 617"/>
                <a:gd name="T19" fmla="*/ 1203 h 1376"/>
                <a:gd name="T20" fmla="*/ 564 w 617"/>
                <a:gd name="T21" fmla="*/ 825 h 1376"/>
                <a:gd name="T22" fmla="*/ 606 w 617"/>
                <a:gd name="T23" fmla="*/ 363 h 1376"/>
                <a:gd name="T24" fmla="*/ 486 w 617"/>
                <a:gd name="T25" fmla="*/ 3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650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>
                <a:gd name="T0" fmla="*/ 42 w 576"/>
                <a:gd name="T1" fmla="*/ 61 h 3180"/>
                <a:gd name="T2" fmla="*/ 156 w 576"/>
                <a:gd name="T3" fmla="*/ 517 h 3180"/>
                <a:gd name="T4" fmla="*/ 288 w 576"/>
                <a:gd name="T5" fmla="*/ 991 h 3180"/>
                <a:gd name="T6" fmla="*/ 414 w 576"/>
                <a:gd name="T7" fmla="*/ 1435 h 3180"/>
                <a:gd name="T8" fmla="*/ 576 w 576"/>
                <a:gd name="T9" fmla="*/ 1807 h 3180"/>
                <a:gd name="T10" fmla="*/ 576 w 576"/>
                <a:gd name="T11" fmla="*/ 3055 h 3180"/>
                <a:gd name="T12" fmla="*/ 414 w 576"/>
                <a:gd name="T13" fmla="*/ 2557 h 3180"/>
                <a:gd name="T14" fmla="*/ 252 w 576"/>
                <a:gd name="T15" fmla="*/ 1765 h 3180"/>
                <a:gd name="T16" fmla="*/ 126 w 576"/>
                <a:gd name="T17" fmla="*/ 961 h 3180"/>
                <a:gd name="T18" fmla="*/ 12 w 576"/>
                <a:gd name="T19" fmla="*/ 151 h 3180"/>
                <a:gd name="T20" fmla="*/ 42 w 576"/>
                <a:gd name="T21" fmla="*/ 61 h 3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651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>
                <a:gd name="T0" fmla="*/ 69 w 573"/>
                <a:gd name="T1" fmla="*/ 63 h 1935"/>
                <a:gd name="T2" fmla="*/ 207 w 573"/>
                <a:gd name="T3" fmla="*/ 549 h 1935"/>
                <a:gd name="T4" fmla="*/ 381 w 573"/>
                <a:gd name="T5" fmla="*/ 1101 h 1935"/>
                <a:gd name="T6" fmla="*/ 573 w 573"/>
                <a:gd name="T7" fmla="*/ 1575 h 1935"/>
                <a:gd name="T8" fmla="*/ 573 w 573"/>
                <a:gd name="T9" fmla="*/ 1935 h 1935"/>
                <a:gd name="T10" fmla="*/ 321 w 573"/>
                <a:gd name="T11" fmla="*/ 1449 h 1935"/>
                <a:gd name="T12" fmla="*/ 147 w 573"/>
                <a:gd name="T13" fmla="*/ 699 h 1935"/>
                <a:gd name="T14" fmla="*/ 15 w 573"/>
                <a:gd name="T15" fmla="*/ 171 h 1935"/>
                <a:gd name="T16" fmla="*/ 69 w 573"/>
                <a:gd name="T17" fmla="*/ 63 h 1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652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653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654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en-US" alt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655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>
                <a:gd name="T0" fmla="*/ 1 w 692"/>
                <a:gd name="T1" fmla="*/ 357 h 378"/>
                <a:gd name="T2" fmla="*/ 109 w 692"/>
                <a:gd name="T3" fmla="*/ 341 h 378"/>
                <a:gd name="T4" fmla="*/ 241 w 692"/>
                <a:gd name="T5" fmla="*/ 305 h 378"/>
                <a:gd name="T6" fmla="*/ 353 w 692"/>
                <a:gd name="T7" fmla="*/ 209 h 378"/>
                <a:gd name="T8" fmla="*/ 429 w 692"/>
                <a:gd name="T9" fmla="*/ 89 h 378"/>
                <a:gd name="T10" fmla="*/ 493 w 692"/>
                <a:gd name="T11" fmla="*/ 17 h 378"/>
                <a:gd name="T12" fmla="*/ 577 w 692"/>
                <a:gd name="T13" fmla="*/ 1 h 378"/>
                <a:gd name="T14" fmla="*/ 629 w 692"/>
                <a:gd name="T15" fmla="*/ 21 h 378"/>
                <a:gd name="T16" fmla="*/ 673 w 692"/>
                <a:gd name="T17" fmla="*/ 65 h 378"/>
                <a:gd name="T18" fmla="*/ 673 w 692"/>
                <a:gd name="T19" fmla="*/ 137 h 378"/>
                <a:gd name="T20" fmla="*/ 561 w 692"/>
                <a:gd name="T21" fmla="*/ 225 h 378"/>
                <a:gd name="T22" fmla="*/ 425 w 692"/>
                <a:gd name="T23" fmla="*/ 297 h 378"/>
                <a:gd name="T24" fmla="*/ 245 w 692"/>
                <a:gd name="T25" fmla="*/ 357 h 378"/>
                <a:gd name="T26" fmla="*/ 113 w 692"/>
                <a:gd name="T27" fmla="*/ 377 h 378"/>
                <a:gd name="T28" fmla="*/ 1 w 692"/>
                <a:gd name="T29" fmla="*/ 357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656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 algn="ctr"/>
              <a:endParaRPr kumimoji="1" lang="en-US" altLang="en-US" sz="18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25657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565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5659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5660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5661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AB63BD93-DCAA-4563-9F3D-E7232F0F3F15}" type="slidenum">
              <a:rPr lang="en-US" altLang="en-US">
                <a:solidFill>
                  <a:srgbClr val="000000"/>
                </a:solidFill>
                <a:latin typeface="Arial" charset="0"/>
              </a:rPr>
              <a:pPr/>
              <a:t>‹#›</a:t>
            </a:fld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058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7"/>
        </a:buBlip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838200"/>
          </a:xfrm>
        </p:spPr>
        <p:txBody>
          <a:bodyPr/>
          <a:lstStyle/>
          <a:p>
            <a:pPr algn="r"/>
            <a:r>
              <a:rPr lang="en-US" altLang="en-US" sz="3200" b="1" dirty="0">
                <a:solidFill>
                  <a:srgbClr val="008000"/>
                </a:solidFill>
              </a:rPr>
              <a:t>Me llamo __________ Clase </a:t>
            </a:r>
            <a:r>
              <a:rPr lang="en-US" altLang="en-US" sz="3200" b="1" dirty="0" smtClean="0">
                <a:solidFill>
                  <a:srgbClr val="008000"/>
                </a:solidFill>
              </a:rPr>
              <a:t>601</a:t>
            </a:r>
            <a:r>
              <a:rPr lang="en-US" altLang="en-US" sz="3200" b="1" dirty="0">
                <a:solidFill>
                  <a:srgbClr val="008000"/>
                </a:solidFill>
              </a:rPr>
              <a:t/>
            </a:r>
            <a:br>
              <a:rPr lang="en-US" altLang="en-US" sz="3200" b="1" dirty="0">
                <a:solidFill>
                  <a:srgbClr val="008000"/>
                </a:solidFill>
              </a:rPr>
            </a:br>
            <a:r>
              <a:rPr lang="en-US" altLang="en-US" sz="3200" b="1" dirty="0">
                <a:solidFill>
                  <a:srgbClr val="008000"/>
                </a:solidFill>
              </a:rPr>
              <a:t>La fecha es el </a:t>
            </a:r>
            <a:r>
              <a:rPr lang="en-US" altLang="en-US" sz="3200" b="1" dirty="0" smtClean="0">
                <a:solidFill>
                  <a:srgbClr val="008000"/>
                </a:solidFill>
              </a:rPr>
              <a:t>16 de </a:t>
            </a:r>
            <a:r>
              <a:rPr lang="en-US" altLang="en-US" sz="3200" b="1" dirty="0" err="1" smtClean="0">
                <a:solidFill>
                  <a:srgbClr val="008000"/>
                </a:solidFill>
              </a:rPr>
              <a:t>noviembre</a:t>
            </a:r>
            <a:r>
              <a:rPr lang="en-US" altLang="en-US" sz="3200" b="1" dirty="0" smtClean="0">
                <a:solidFill>
                  <a:srgbClr val="008000"/>
                </a:solidFill>
              </a:rPr>
              <a:t> </a:t>
            </a:r>
            <a:r>
              <a:rPr lang="en-US" altLang="en-US" sz="3200" b="1" dirty="0">
                <a:solidFill>
                  <a:srgbClr val="008000"/>
                </a:solidFill>
              </a:rPr>
              <a:t>del </a:t>
            </a:r>
            <a:r>
              <a:rPr lang="en-US" altLang="en-US" sz="3200" b="1" dirty="0" smtClean="0">
                <a:solidFill>
                  <a:srgbClr val="008000"/>
                </a:solidFill>
              </a:rPr>
              <a:t>2015</a:t>
            </a:r>
            <a:endParaRPr lang="en-US" altLang="en-US" sz="3200" b="1" dirty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143000"/>
            <a:ext cx="8458200" cy="57150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3400" b="1" dirty="0">
                <a:solidFill>
                  <a:srgbClr val="FF0000"/>
                </a:solidFill>
              </a:rPr>
              <a:t>Propósito # </a:t>
            </a:r>
            <a:r>
              <a:rPr lang="es-ES_tradnl" altLang="en-US" sz="3400" b="1" dirty="0" smtClean="0">
                <a:solidFill>
                  <a:srgbClr val="FF0000"/>
                </a:solidFill>
              </a:rPr>
              <a:t>17:</a:t>
            </a:r>
            <a:r>
              <a:rPr lang="es-ES_tradnl" altLang="en-US" sz="3400" dirty="0" smtClean="0">
                <a:solidFill>
                  <a:srgbClr val="FF0000"/>
                </a:solidFill>
              </a:rPr>
              <a:t> </a:t>
            </a:r>
            <a:r>
              <a:rPr lang="es-ES_tradnl" altLang="en-US" sz="3400" dirty="0">
                <a:cs typeface="Times New Roman" pitchFamily="18" charset="0"/>
              </a:rPr>
              <a:t>¿Cuáles son los artículos?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3400" b="1" dirty="0">
                <a:solidFill>
                  <a:srgbClr val="FF0000"/>
                </a:solidFill>
                <a:cs typeface="Times New Roman" pitchFamily="18" charset="0"/>
              </a:rPr>
              <a:t>Actividad Inicial: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3400" dirty="0">
                <a:cs typeface="Times New Roman" pitchFamily="18" charset="0"/>
              </a:rPr>
              <a:t>	Copia y completa: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3400" dirty="0">
                <a:cs typeface="Times New Roman" pitchFamily="18" charset="0"/>
              </a:rPr>
              <a:t>¿_________ es el muchacho?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3400" dirty="0">
                <a:cs typeface="Times New Roman" pitchFamily="18" charset="0"/>
              </a:rPr>
              <a:t>	-El muchacho es </a:t>
            </a:r>
            <a:r>
              <a:rPr lang="es-ES_tradnl" altLang="en-US" sz="3400" i="1" dirty="0">
                <a:cs typeface="Times New Roman" pitchFamily="18" charset="0"/>
              </a:rPr>
              <a:t>guapo.</a:t>
            </a:r>
            <a:endParaRPr lang="es-ES_tradnl" altLang="en-US" sz="3400" dirty="0"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3400" dirty="0">
                <a:cs typeface="Times New Roman" pitchFamily="18" charset="0"/>
              </a:rPr>
              <a:t>2.   ¿_________ son de Perú?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3400" dirty="0">
                <a:cs typeface="Times New Roman" pitchFamily="18" charset="0"/>
              </a:rPr>
              <a:t>	-</a:t>
            </a:r>
            <a:r>
              <a:rPr lang="es-ES_tradnl" altLang="en-US" sz="3400" i="1" dirty="0">
                <a:cs typeface="Times New Roman" pitchFamily="18" charset="0"/>
              </a:rPr>
              <a:t>Las muchachas</a:t>
            </a:r>
            <a:r>
              <a:rPr lang="es-ES_tradnl" altLang="en-US" sz="3400" dirty="0">
                <a:cs typeface="Times New Roman" pitchFamily="18" charset="0"/>
              </a:rPr>
              <a:t> son de Perú.</a:t>
            </a:r>
          </a:p>
          <a:p>
            <a:pPr marL="609600" indent="-609600">
              <a:lnSpc>
                <a:spcPct val="80000"/>
              </a:lnSpc>
              <a:buFontTx/>
              <a:buAutoNum type="arabicPeriod" startAt="3"/>
            </a:pPr>
            <a:r>
              <a:rPr lang="es-ES_tradnl" altLang="en-US" sz="3400" dirty="0">
                <a:cs typeface="Times New Roman" pitchFamily="18" charset="0"/>
              </a:rPr>
              <a:t>¿_________ es el amigo de Alejandra?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3400" dirty="0">
                <a:cs typeface="Times New Roman" pitchFamily="18" charset="0"/>
              </a:rPr>
              <a:t>	-El amigo de Alejandra es </a:t>
            </a:r>
            <a:r>
              <a:rPr lang="es-ES_tradnl" altLang="en-US" sz="3400" i="1" dirty="0">
                <a:cs typeface="Times New Roman" pitchFamily="18" charset="0"/>
              </a:rPr>
              <a:t>de Perú</a:t>
            </a:r>
            <a:r>
              <a:rPr lang="es-ES_tradnl" altLang="en-US" sz="3400" dirty="0">
                <a:cs typeface="Times New Roman" pitchFamily="18" charset="0"/>
              </a:rPr>
              <a:t> también.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3400" dirty="0">
                <a:cs typeface="Times New Roman" pitchFamily="18" charset="0"/>
              </a:rPr>
              <a:t>4.   ¿_________ son las muchachas?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3400" dirty="0">
                <a:cs typeface="Times New Roman" pitchFamily="18" charset="0"/>
              </a:rPr>
              <a:t>	- </a:t>
            </a:r>
            <a:r>
              <a:rPr lang="es-ES_tradnl" altLang="en-US" sz="3400" i="1" dirty="0">
                <a:cs typeface="Times New Roman" pitchFamily="18" charset="0"/>
              </a:rPr>
              <a:t>Las muchachas </a:t>
            </a:r>
            <a:r>
              <a:rPr lang="es-ES_tradnl" altLang="en-US" sz="3400" dirty="0">
                <a:cs typeface="Times New Roman" pitchFamily="18" charset="0"/>
              </a:rPr>
              <a:t>son simpáticas.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381000"/>
            <a:ext cx="7772400" cy="1143000"/>
          </a:xfrm>
        </p:spPr>
        <p:txBody>
          <a:bodyPr/>
          <a:lstStyle/>
          <a:p>
            <a:pPr algn="ctr"/>
            <a:r>
              <a:rPr lang="es-ES_tradnl" altLang="en-US" dirty="0">
                <a:solidFill>
                  <a:srgbClr val="FF0000"/>
                </a:solidFill>
              </a:rPr>
              <a:t>Artículos y sustantivos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In Spanish, all </a:t>
            </a:r>
            <a:r>
              <a:rPr lang="en-US" altLang="en-US" dirty="0">
                <a:solidFill>
                  <a:schemeClr val="accent5">
                    <a:lumMod val="50000"/>
                  </a:schemeClr>
                </a:solidFill>
              </a:rPr>
              <a:t>NOUNS</a:t>
            </a:r>
            <a:r>
              <a:rPr lang="en-US" altLang="en-US" dirty="0"/>
              <a:t> </a:t>
            </a:r>
            <a:r>
              <a:rPr lang="en-US" altLang="en-US" i="1" dirty="0"/>
              <a:t>(</a:t>
            </a:r>
            <a:r>
              <a:rPr lang="en-US" altLang="en-US" i="1" dirty="0" err="1"/>
              <a:t>sustantivos</a:t>
            </a:r>
            <a:r>
              <a:rPr lang="en-US" altLang="en-US" i="1" dirty="0"/>
              <a:t>)</a:t>
            </a:r>
            <a:r>
              <a:rPr lang="en-US" altLang="en-US" dirty="0"/>
              <a:t> have a </a:t>
            </a:r>
            <a:r>
              <a:rPr lang="en-US" altLang="en-US" dirty="0" smtClean="0"/>
              <a:t>GENDER </a:t>
            </a:r>
            <a:r>
              <a:rPr lang="en-US" altLang="en-US" i="1" dirty="0" smtClean="0"/>
              <a:t>(</a:t>
            </a:r>
            <a:r>
              <a:rPr lang="en-US" altLang="en-US" i="1" dirty="0" err="1" smtClean="0"/>
              <a:t>genero</a:t>
            </a:r>
            <a:r>
              <a:rPr lang="en-US" altLang="en-US" i="1" dirty="0" smtClean="0"/>
              <a:t>)</a:t>
            </a:r>
            <a:r>
              <a:rPr lang="en-US" altLang="en-US" dirty="0" smtClean="0"/>
              <a:t>.  </a:t>
            </a:r>
            <a:r>
              <a:rPr lang="en-US" altLang="en-US" dirty="0"/>
              <a:t>Either </a:t>
            </a:r>
            <a:r>
              <a:rPr lang="en-US" altLang="en-US" dirty="0">
                <a:solidFill>
                  <a:srgbClr val="00B0F0"/>
                </a:solidFill>
              </a:rPr>
              <a:t>MASCULINE</a:t>
            </a:r>
            <a:r>
              <a:rPr lang="en-US" altLang="en-US" dirty="0"/>
              <a:t> or </a:t>
            </a:r>
            <a:r>
              <a:rPr lang="en-US" altLang="en-US" dirty="0" smtClean="0">
                <a:solidFill>
                  <a:srgbClr val="FFC000"/>
                </a:solidFill>
              </a:rPr>
              <a:t>FEMININE</a:t>
            </a:r>
            <a:r>
              <a:rPr lang="en-US" altLang="en-US" dirty="0">
                <a:solidFill>
                  <a:srgbClr val="FFC000"/>
                </a:solidFill>
              </a:rPr>
              <a:t>.</a:t>
            </a:r>
          </a:p>
          <a:p>
            <a:r>
              <a:rPr lang="en-US" altLang="en-US" dirty="0"/>
              <a:t>Almost all nouns that end in </a:t>
            </a:r>
            <a:r>
              <a:rPr lang="en-US" altLang="en-US" dirty="0">
                <a:solidFill>
                  <a:srgbClr val="00B0F0"/>
                </a:solidFill>
              </a:rPr>
              <a:t>–O</a:t>
            </a:r>
            <a:r>
              <a:rPr lang="en-US" altLang="en-US" dirty="0"/>
              <a:t> are </a:t>
            </a:r>
            <a:r>
              <a:rPr lang="en-US" altLang="en-US" dirty="0">
                <a:solidFill>
                  <a:srgbClr val="00B0F0"/>
                </a:solidFill>
              </a:rPr>
              <a:t>masculine.</a:t>
            </a:r>
          </a:p>
          <a:p>
            <a:r>
              <a:rPr lang="en-US" altLang="en-US" dirty="0"/>
              <a:t>Almost all nouns that end in </a:t>
            </a:r>
            <a:r>
              <a:rPr lang="en-US" altLang="en-US" dirty="0">
                <a:solidFill>
                  <a:srgbClr val="FFC000"/>
                </a:solidFill>
              </a:rPr>
              <a:t>–A</a:t>
            </a:r>
            <a:r>
              <a:rPr lang="en-US" altLang="en-US" dirty="0"/>
              <a:t> are </a:t>
            </a:r>
            <a:r>
              <a:rPr lang="en-US" altLang="en-US" dirty="0" smtClean="0">
                <a:solidFill>
                  <a:srgbClr val="FFC000"/>
                </a:solidFill>
              </a:rPr>
              <a:t>feminine</a:t>
            </a:r>
            <a:r>
              <a:rPr lang="en-US" altLang="en-US" dirty="0">
                <a:solidFill>
                  <a:srgbClr val="FFC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4339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98613"/>
            <a:ext cx="7924799" cy="4497387"/>
          </a:xfrm>
        </p:spPr>
        <p:txBody>
          <a:bodyPr/>
          <a:lstStyle/>
          <a:p>
            <a:r>
              <a:rPr lang="en-US" dirty="0" err="1" smtClean="0"/>
              <a:t>Identifica</a:t>
            </a:r>
            <a:r>
              <a:rPr lang="en-US" dirty="0" smtClean="0"/>
              <a:t> el GENERO del SUSTANTIVO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Materia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Ciencia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Trompo</a:t>
            </a:r>
            <a:r>
              <a:rPr lang="en-US" dirty="0" smtClean="0"/>
              <a:t> </a:t>
            </a:r>
            <a:r>
              <a:rPr lang="en-US" sz="2400" i="1" dirty="0" smtClean="0"/>
              <a:t>(a top)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Oro </a:t>
            </a:r>
            <a:r>
              <a:rPr lang="en-US" sz="2400" i="1" dirty="0" smtClean="0"/>
              <a:t>(gold)</a:t>
            </a: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Caricatura</a:t>
            </a:r>
            <a:r>
              <a:rPr lang="en-US" dirty="0" smtClean="0"/>
              <a:t> </a:t>
            </a:r>
            <a:r>
              <a:rPr lang="en-US" sz="2400" i="1" dirty="0" smtClean="0"/>
              <a:t>(cartoon)</a:t>
            </a: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Zapato</a:t>
            </a:r>
            <a:r>
              <a:rPr lang="en-US" dirty="0" smtClean="0"/>
              <a:t> </a:t>
            </a:r>
            <a:r>
              <a:rPr lang="en-US" sz="2400" i="1" dirty="0" smtClean="0"/>
              <a:t>(shoe)</a:t>
            </a:r>
            <a:endParaRPr lang="en-US" sz="2400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133600" y="2286000"/>
            <a:ext cx="2057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 smtClean="0">
                <a:solidFill>
                  <a:srgbClr val="FFC000"/>
                </a:solidFill>
                <a:latin typeface="Arial" charset="0"/>
              </a:rPr>
              <a:t>Femenino</a:t>
            </a:r>
            <a:endParaRPr lang="es-ES_tradnl" altLang="en-US" sz="2800" b="1" dirty="0">
              <a:solidFill>
                <a:srgbClr val="FFC000"/>
              </a:solidFill>
              <a:latin typeface="Arial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133600" y="2819400"/>
            <a:ext cx="2057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 smtClean="0">
                <a:solidFill>
                  <a:srgbClr val="FFC000"/>
                </a:solidFill>
                <a:latin typeface="Arial" charset="0"/>
              </a:rPr>
              <a:t>Femenino</a:t>
            </a:r>
            <a:endParaRPr lang="es-ES_tradnl" altLang="en-US" sz="2800" b="1" dirty="0">
              <a:solidFill>
                <a:srgbClr val="FFC000"/>
              </a:solidFill>
              <a:latin typeface="Arial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048000" y="3439180"/>
            <a:ext cx="2057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 smtClean="0">
                <a:solidFill>
                  <a:srgbClr val="00B0F0"/>
                </a:solidFill>
                <a:latin typeface="Arial" charset="0"/>
              </a:rPr>
              <a:t>Masculino</a:t>
            </a:r>
            <a:endParaRPr lang="es-ES_tradnl" altLang="en-US" sz="2800" b="1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286000" y="4048780"/>
            <a:ext cx="2057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 smtClean="0">
                <a:solidFill>
                  <a:srgbClr val="00B0F0"/>
                </a:solidFill>
                <a:latin typeface="Arial" charset="0"/>
              </a:rPr>
              <a:t>Masculino</a:t>
            </a:r>
            <a:endParaRPr lang="es-ES_tradnl" altLang="en-US" sz="2800" b="1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962400" y="4582180"/>
            <a:ext cx="2057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 smtClean="0">
                <a:solidFill>
                  <a:srgbClr val="FFC000"/>
                </a:solidFill>
                <a:latin typeface="Arial" charset="0"/>
              </a:rPr>
              <a:t>Femenino</a:t>
            </a:r>
            <a:endParaRPr lang="es-ES_tradnl" altLang="en-US" sz="2800" b="1" dirty="0">
              <a:solidFill>
                <a:srgbClr val="FFC000"/>
              </a:solidFill>
              <a:latin typeface="Arial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3048000" y="5191780"/>
            <a:ext cx="2057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 smtClean="0">
                <a:solidFill>
                  <a:srgbClr val="00B0F0"/>
                </a:solidFill>
                <a:latin typeface="Arial" charset="0"/>
              </a:rPr>
              <a:t>Masculino</a:t>
            </a:r>
            <a:endParaRPr lang="es-ES_tradnl" altLang="en-US" sz="2800" b="1" dirty="0">
              <a:solidFill>
                <a:srgbClr val="00B0F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683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1143000"/>
          </a:xfrm>
        </p:spPr>
        <p:txBody>
          <a:bodyPr/>
          <a:lstStyle/>
          <a:p>
            <a:r>
              <a:rPr lang="en-US" altLang="en-US" sz="4000">
                <a:solidFill>
                  <a:srgbClr val="FF0000"/>
                </a:solidFill>
              </a:rPr>
              <a:t>Articulos definidos</a:t>
            </a:r>
            <a:br>
              <a:rPr lang="en-US" altLang="en-US" sz="4000">
                <a:solidFill>
                  <a:srgbClr val="FF0000"/>
                </a:solidFill>
              </a:rPr>
            </a:br>
            <a:r>
              <a:rPr lang="en-US" altLang="en-US" sz="3200" i="1">
                <a:solidFill>
                  <a:schemeClr val="tx1"/>
                </a:solidFill>
              </a:rPr>
              <a:t>(Definate Articles)</a:t>
            </a:r>
            <a:endParaRPr lang="en-US" altLang="en-US" sz="400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76400"/>
            <a:ext cx="8229600" cy="4953000"/>
          </a:xfrm>
        </p:spPr>
        <p:txBody>
          <a:bodyPr/>
          <a:lstStyle/>
          <a:p>
            <a:r>
              <a:rPr lang="en-US" altLang="en-US" u="sng"/>
              <a:t>THE</a:t>
            </a:r>
            <a:r>
              <a:rPr lang="en-US" altLang="en-US"/>
              <a:t> in English is called a DEFINATE ARTICLE.  </a:t>
            </a:r>
          </a:p>
          <a:p>
            <a:r>
              <a:rPr lang="en-US" altLang="en-US"/>
              <a:t>In Spanish, the singular definite article is either EL or LA.</a:t>
            </a:r>
          </a:p>
          <a:p>
            <a:pPr>
              <a:buFontTx/>
              <a:buNone/>
            </a:pPr>
            <a:r>
              <a:rPr lang="en-US" altLang="en-US" i="1"/>
              <a:t>What “articulo definido”</a:t>
            </a:r>
            <a:r>
              <a:rPr lang="en-US" altLang="en-US"/>
              <a:t> </a:t>
            </a:r>
            <a:r>
              <a:rPr lang="en-US" altLang="en-US" i="1"/>
              <a:t>would you use?</a:t>
            </a:r>
          </a:p>
          <a:p>
            <a:pPr>
              <a:buFontTx/>
              <a:buNone/>
            </a:pPr>
            <a:r>
              <a:rPr lang="en-US" altLang="en-US"/>
              <a:t>	_____ muchacho		_____ muchacha</a:t>
            </a:r>
          </a:p>
          <a:p>
            <a:pPr>
              <a:buFontTx/>
              <a:buNone/>
            </a:pPr>
            <a:r>
              <a:rPr lang="en-US" altLang="en-US"/>
              <a:t>	_____ amigo			_____ amiga</a:t>
            </a:r>
          </a:p>
          <a:p>
            <a:pPr>
              <a:buFontTx/>
              <a:buNone/>
            </a:pPr>
            <a:r>
              <a:rPr lang="en-US" altLang="en-US"/>
              <a:t>	_____ colegio			_____ escuela</a:t>
            </a:r>
          </a:p>
          <a:p>
            <a:pPr>
              <a:buFontTx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772400" cy="1143000"/>
          </a:xfrm>
        </p:spPr>
        <p:txBody>
          <a:bodyPr/>
          <a:lstStyle/>
          <a:p>
            <a:r>
              <a:rPr lang="en-US" altLang="en-US" sz="3200" i="1"/>
              <a:t>What “articulo definido” would you use?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905000"/>
            <a:ext cx="8305800" cy="47244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muchachos</a:t>
            </a:r>
            <a:r>
              <a:rPr lang="en-US" altLang="en-US" dirty="0"/>
              <a:t>		_____ </a:t>
            </a:r>
            <a:r>
              <a:rPr lang="en-US" altLang="en-US" dirty="0" err="1"/>
              <a:t>muchachas</a:t>
            </a:r>
            <a:endParaRPr lang="en-US" altLang="en-US" dirty="0"/>
          </a:p>
          <a:p>
            <a:pPr>
              <a:buFontTx/>
              <a:buNone/>
            </a:pPr>
            <a:r>
              <a:rPr lang="en-US" altLang="en-US" dirty="0"/>
              <a:t>	_____ amigos			_____ </a:t>
            </a:r>
            <a:r>
              <a:rPr lang="en-US" altLang="en-US" dirty="0" err="1"/>
              <a:t>amigas</a:t>
            </a:r>
            <a:endParaRPr lang="en-US" altLang="en-US" dirty="0"/>
          </a:p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colegios</a:t>
            </a:r>
            <a:r>
              <a:rPr lang="en-US" altLang="en-US" dirty="0"/>
              <a:t>		_____ </a:t>
            </a:r>
            <a:r>
              <a:rPr lang="en-US" altLang="en-US" dirty="0" err="1"/>
              <a:t>escuelas</a:t>
            </a:r>
            <a:endParaRPr lang="en-US" altLang="en-US" dirty="0"/>
          </a:p>
          <a:p>
            <a:pPr>
              <a:buFontTx/>
              <a:buNone/>
            </a:pPr>
            <a:endParaRPr lang="en-US" altLang="en-US" dirty="0"/>
          </a:p>
          <a:p>
            <a:r>
              <a:rPr lang="en-US" altLang="en-US" dirty="0"/>
              <a:t>So, the plural DEFINITE ARTICLES are</a:t>
            </a:r>
          </a:p>
          <a:p>
            <a:pPr>
              <a:buFontTx/>
              <a:buNone/>
            </a:pPr>
            <a:r>
              <a:rPr lang="en-US" altLang="en-US" dirty="0"/>
              <a:t>	_____________  and </a:t>
            </a:r>
            <a:r>
              <a:rPr lang="en-US" altLang="en-US" dirty="0" smtClean="0"/>
              <a:t>____________.</a:t>
            </a:r>
          </a:p>
          <a:p>
            <a:r>
              <a:rPr lang="en-US" altLang="en-US" dirty="0" smtClean="0"/>
              <a:t>EL, LA, LOS, LAS (THE) is only used when we are referring </a:t>
            </a:r>
            <a:r>
              <a:rPr lang="en-US" altLang="en-US" smtClean="0"/>
              <a:t>to something SPECIFIC.</a:t>
            </a:r>
            <a:endParaRPr lang="en-US" altLang="en-US" dirty="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822325" y="4724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400" b="1">
                <a:solidFill>
                  <a:schemeClr val="accent2"/>
                </a:solidFill>
              </a:rPr>
              <a:t>Los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4419600" y="4724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400" b="1">
                <a:solidFill>
                  <a:schemeClr val="accent2"/>
                </a:solidFill>
              </a:rPr>
              <a:t>Las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593725" y="18288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chemeClr val="accent2"/>
                </a:solidFill>
              </a:rPr>
              <a:t>Los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4784725" y="1905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chemeClr val="accent2"/>
                </a:solidFill>
              </a:rPr>
              <a:t>Las</a:t>
            </a:r>
            <a:endParaRPr lang="en-US" altLang="en-US" sz="3400" b="1">
              <a:solidFill>
                <a:schemeClr val="accent2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17a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Complete the hand-out </a:t>
            </a:r>
            <a:r>
              <a:rPr lang="en-US" u="sng" dirty="0" smtClean="0"/>
              <a:t>Definite Articles </a:t>
            </a:r>
            <a:r>
              <a:rPr lang="en-US" u="sng" smtClean="0"/>
              <a:t>and gender of nouns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0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t Class">
  <a:themeElements>
    <a:clrScheme name="Art Clas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imono">
  <a:themeElements>
    <a:clrScheme name="Kimono 8">
      <a:dk1>
        <a:srgbClr val="000000"/>
      </a:dk1>
      <a:lt1>
        <a:srgbClr val="F0EED8"/>
      </a:lt1>
      <a:dk2>
        <a:srgbClr val="666729"/>
      </a:dk2>
      <a:lt2>
        <a:srgbClr val="3F3B19"/>
      </a:lt2>
      <a:accent1>
        <a:srgbClr val="E9D47D"/>
      </a:accent1>
      <a:accent2>
        <a:srgbClr val="D4DD91"/>
      </a:accent2>
      <a:accent3>
        <a:srgbClr val="F6F5E9"/>
      </a:accent3>
      <a:accent4>
        <a:srgbClr val="000000"/>
      </a:accent4>
      <a:accent5>
        <a:srgbClr val="F2E6BF"/>
      </a:accent5>
      <a:accent6>
        <a:srgbClr val="C0C883"/>
      </a:accent6>
      <a:hlink>
        <a:srgbClr val="9D943F"/>
      </a:hlink>
      <a:folHlink>
        <a:srgbClr val="C9C177"/>
      </a:folHlink>
    </a:clrScheme>
    <a:fontScheme name="Kimon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imono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mono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mono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Art Class</Template>
  <TotalTime>880</TotalTime>
  <Words>151</Words>
  <Application>Microsoft Office PowerPoint</Application>
  <PresentationFormat>On-screen Show (4:3)</PresentationFormat>
  <Paragraphs>51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Art Class</vt:lpstr>
      <vt:lpstr>Kimono</vt:lpstr>
      <vt:lpstr>Me llamo __________ Clase 601 La fecha es el 16 de noviembre del 2015</vt:lpstr>
      <vt:lpstr>Artículos y sustantivos</vt:lpstr>
      <vt:lpstr>Practica</vt:lpstr>
      <vt:lpstr>Articulos definidos (Definate Articles)</vt:lpstr>
      <vt:lpstr>What “articulo definido” would you use?</vt:lpstr>
      <vt:lpstr>Tarea # 17a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fecha es el 10 de noviembre del 2009</dc:title>
  <dc:creator>Helen Zumaeta</dc:creator>
  <cp:lastModifiedBy>Helen Zumaeta</cp:lastModifiedBy>
  <cp:revision>32</cp:revision>
  <cp:lastPrinted>2014-10-15T16:47:41Z</cp:lastPrinted>
  <dcterms:created xsi:type="dcterms:W3CDTF">2009-11-10T15:14:40Z</dcterms:created>
  <dcterms:modified xsi:type="dcterms:W3CDTF">2015-11-17T00:43:17Z</dcterms:modified>
</cp:coreProperties>
</file>